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CE2D5-1C6C-4A45-B2B0-6BD2714F12E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42998C-3DA4-405E-A53E-F0C9BB20AA48}">
      <dgm:prSet phldrT="[Text]" custT="1"/>
      <dgm:spPr/>
      <dgm:t>
        <a:bodyPr/>
        <a:lstStyle/>
        <a:p>
          <a:r>
            <a:rPr lang="es-EC" altLang="en-US" sz="2000" dirty="0" smtClean="0"/>
            <a:t>No valorar los síntomas.</a:t>
          </a:r>
          <a:endParaRPr lang="en-US" sz="2000" dirty="0"/>
        </a:p>
      </dgm:t>
    </dgm:pt>
    <dgm:pt modelId="{AD8B3C9D-A91F-43B2-940A-3F24A1A78CA9}" type="parTrans" cxnId="{9E033B4C-FB74-4728-8532-5C9D9655A3AD}">
      <dgm:prSet/>
      <dgm:spPr/>
      <dgm:t>
        <a:bodyPr/>
        <a:lstStyle/>
        <a:p>
          <a:endParaRPr lang="en-US"/>
        </a:p>
      </dgm:t>
    </dgm:pt>
    <dgm:pt modelId="{0E7BB740-408D-449B-9789-E7494B9D32A4}" type="sibTrans" cxnId="{9E033B4C-FB74-4728-8532-5C9D9655A3AD}">
      <dgm:prSet/>
      <dgm:spPr/>
      <dgm:t>
        <a:bodyPr/>
        <a:lstStyle/>
        <a:p>
          <a:endParaRPr lang="en-US"/>
        </a:p>
      </dgm:t>
    </dgm:pt>
    <dgm:pt modelId="{37FB8CBE-9957-4B67-8BE7-82DB5D6D1D93}">
      <dgm:prSet phldrT="[Text]" custT="1"/>
      <dgm:spPr/>
      <dgm:t>
        <a:bodyPr/>
        <a:lstStyle/>
        <a:p>
          <a:r>
            <a:rPr lang="es-EC" altLang="en-US" sz="2000" dirty="0" smtClean="0"/>
            <a:t>Mantente alto para controlar</a:t>
          </a:r>
          <a:endParaRPr lang="en-US" sz="2000" dirty="0"/>
        </a:p>
      </dgm:t>
    </dgm:pt>
    <dgm:pt modelId="{A703C8D9-A3D7-4E39-B267-7CC7E5B157E3}" type="parTrans" cxnId="{FCA67E29-151F-4520-9156-CD52B72DCF14}">
      <dgm:prSet/>
      <dgm:spPr/>
      <dgm:t>
        <a:bodyPr/>
        <a:lstStyle/>
        <a:p>
          <a:endParaRPr lang="en-US"/>
        </a:p>
      </dgm:t>
    </dgm:pt>
    <dgm:pt modelId="{326649F9-DC14-4174-8274-11B8E5ABC1AD}" type="sibTrans" cxnId="{FCA67E29-151F-4520-9156-CD52B72DCF14}">
      <dgm:prSet/>
      <dgm:spPr/>
      <dgm:t>
        <a:bodyPr/>
        <a:lstStyle/>
        <a:p>
          <a:endParaRPr lang="en-US"/>
        </a:p>
      </dgm:t>
    </dgm:pt>
    <dgm:pt modelId="{1FE99457-0BCD-4DB3-AF2F-68FFE824E3A2}">
      <dgm:prSet phldrT="[Text]" custT="1"/>
      <dgm:spPr/>
      <dgm:t>
        <a:bodyPr/>
        <a:lstStyle/>
        <a:p>
          <a:r>
            <a:rPr lang="en-US" altLang="zh-CN" sz="2800" dirty="0"/>
            <a:t>&gt; 130 / 80</a:t>
          </a:r>
          <a:endParaRPr lang="en-US" sz="2800" dirty="0"/>
        </a:p>
      </dgm:t>
    </dgm:pt>
    <dgm:pt modelId="{6AB8CC51-4C86-4CE8-9719-5EFEAC012364}" type="parTrans" cxnId="{F25AC4A6-1AAF-4C1F-AD59-6BB26615649C}">
      <dgm:prSet/>
      <dgm:spPr/>
      <dgm:t>
        <a:bodyPr/>
        <a:lstStyle/>
        <a:p>
          <a:endParaRPr lang="en-US"/>
        </a:p>
      </dgm:t>
    </dgm:pt>
    <dgm:pt modelId="{EEB03140-BF94-4E77-A4A2-F595EEBFF4C3}" type="sibTrans" cxnId="{F25AC4A6-1AAF-4C1F-AD59-6BB26615649C}">
      <dgm:prSet/>
      <dgm:spPr/>
      <dgm:t>
        <a:bodyPr/>
        <a:lstStyle/>
        <a:p>
          <a:endParaRPr lang="en-US"/>
        </a:p>
      </dgm:t>
    </dgm:pt>
    <dgm:pt modelId="{ECEF8FB6-72E4-46E5-86CE-D3BF43E833D9}" type="pres">
      <dgm:prSet presAssocID="{3CCCE2D5-1C6C-4A45-B2B0-6BD2714F12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5F236C-8EE9-42FA-B6BC-FEEDE4F5FB69}" type="pres">
      <dgm:prSet presAssocID="{EE42998C-3DA4-405E-A53E-F0C9BB20AA48}" presName="parentLin" presStyleCnt="0"/>
      <dgm:spPr/>
    </dgm:pt>
    <dgm:pt modelId="{5DE83EF0-5900-42E8-8CFC-63E31B681168}" type="pres">
      <dgm:prSet presAssocID="{EE42998C-3DA4-405E-A53E-F0C9BB20AA4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02F8CCF-F594-4901-B337-77B3C0468FB5}" type="pres">
      <dgm:prSet presAssocID="{EE42998C-3DA4-405E-A53E-F0C9BB20AA4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A7629-BED5-459C-90D7-57D5295FE6B9}" type="pres">
      <dgm:prSet presAssocID="{EE42998C-3DA4-405E-A53E-F0C9BB20AA48}" presName="negativeSpace" presStyleCnt="0"/>
      <dgm:spPr/>
    </dgm:pt>
    <dgm:pt modelId="{F3E6D429-CA7E-44D5-960D-9FEF4FD19967}" type="pres">
      <dgm:prSet presAssocID="{EE42998C-3DA4-405E-A53E-F0C9BB20AA48}" presName="childText" presStyleLbl="conFgAcc1" presStyleIdx="0" presStyleCnt="3">
        <dgm:presLayoutVars>
          <dgm:bulletEnabled val="1"/>
        </dgm:presLayoutVars>
      </dgm:prSet>
      <dgm:spPr/>
    </dgm:pt>
    <dgm:pt modelId="{3F3CA577-CBF2-40C1-8CB6-9714477F40D6}" type="pres">
      <dgm:prSet presAssocID="{0E7BB740-408D-449B-9789-E7494B9D32A4}" presName="spaceBetweenRectangles" presStyleCnt="0"/>
      <dgm:spPr/>
    </dgm:pt>
    <dgm:pt modelId="{52D1E1C1-C1E5-4E7F-A776-C786DDB47D22}" type="pres">
      <dgm:prSet presAssocID="{37FB8CBE-9957-4B67-8BE7-82DB5D6D1D93}" presName="parentLin" presStyleCnt="0"/>
      <dgm:spPr/>
    </dgm:pt>
    <dgm:pt modelId="{5229AD20-CE06-4754-9C37-926E53415BAA}" type="pres">
      <dgm:prSet presAssocID="{37FB8CBE-9957-4B67-8BE7-82DB5D6D1D9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DCBEB71-4868-4482-9C3A-8DB7761F155D}" type="pres">
      <dgm:prSet presAssocID="{37FB8CBE-9957-4B67-8BE7-82DB5D6D1D9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BD2D7-8C28-4B37-924A-C2204E456B17}" type="pres">
      <dgm:prSet presAssocID="{37FB8CBE-9957-4B67-8BE7-82DB5D6D1D93}" presName="negativeSpace" presStyleCnt="0"/>
      <dgm:spPr/>
    </dgm:pt>
    <dgm:pt modelId="{1770FFB4-1C84-49AC-A007-1D345191120F}" type="pres">
      <dgm:prSet presAssocID="{37FB8CBE-9957-4B67-8BE7-82DB5D6D1D93}" presName="childText" presStyleLbl="conFgAcc1" presStyleIdx="1" presStyleCnt="3">
        <dgm:presLayoutVars>
          <dgm:bulletEnabled val="1"/>
        </dgm:presLayoutVars>
      </dgm:prSet>
      <dgm:spPr/>
    </dgm:pt>
    <dgm:pt modelId="{8F7D744B-B8A1-460D-921B-0C879E121ADA}" type="pres">
      <dgm:prSet presAssocID="{326649F9-DC14-4174-8274-11B8E5ABC1AD}" presName="spaceBetweenRectangles" presStyleCnt="0"/>
      <dgm:spPr/>
    </dgm:pt>
    <dgm:pt modelId="{DD18D3F8-6116-4623-B906-702558D97074}" type="pres">
      <dgm:prSet presAssocID="{1FE99457-0BCD-4DB3-AF2F-68FFE824E3A2}" presName="parentLin" presStyleCnt="0"/>
      <dgm:spPr/>
    </dgm:pt>
    <dgm:pt modelId="{56588013-1858-4B00-ABEC-E104414CAFDD}" type="pres">
      <dgm:prSet presAssocID="{1FE99457-0BCD-4DB3-AF2F-68FFE824E3A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7E3A88C-6477-4267-88B9-BA24CBC4B148}" type="pres">
      <dgm:prSet presAssocID="{1FE99457-0BCD-4DB3-AF2F-68FFE824E3A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5E80C-2BC0-4351-9339-FAD9F5D0AFC0}" type="pres">
      <dgm:prSet presAssocID="{1FE99457-0BCD-4DB3-AF2F-68FFE824E3A2}" presName="negativeSpace" presStyleCnt="0"/>
      <dgm:spPr/>
    </dgm:pt>
    <dgm:pt modelId="{5603E443-9944-422B-933D-E235E95E3D8A}" type="pres">
      <dgm:prSet presAssocID="{1FE99457-0BCD-4DB3-AF2F-68FFE824E3A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5A8BEA3-D644-4F58-A0B3-41C362BAF563}" type="presOf" srcId="{EE42998C-3DA4-405E-A53E-F0C9BB20AA48}" destId="{5DE83EF0-5900-42E8-8CFC-63E31B681168}" srcOrd="0" destOrd="0" presId="urn:microsoft.com/office/officeart/2005/8/layout/list1"/>
    <dgm:cxn modelId="{9094FF6B-5178-4562-B276-945843776A9D}" type="presOf" srcId="{1FE99457-0BCD-4DB3-AF2F-68FFE824E3A2}" destId="{87E3A88C-6477-4267-88B9-BA24CBC4B148}" srcOrd="1" destOrd="0" presId="urn:microsoft.com/office/officeart/2005/8/layout/list1"/>
    <dgm:cxn modelId="{E404F8B3-EAAC-4BE0-B677-94A2C739C467}" type="presOf" srcId="{37FB8CBE-9957-4B67-8BE7-82DB5D6D1D93}" destId="{5229AD20-CE06-4754-9C37-926E53415BAA}" srcOrd="0" destOrd="0" presId="urn:microsoft.com/office/officeart/2005/8/layout/list1"/>
    <dgm:cxn modelId="{D085474A-E9BC-4C96-92F0-C3E1A8771FBE}" type="presOf" srcId="{EE42998C-3DA4-405E-A53E-F0C9BB20AA48}" destId="{002F8CCF-F594-4901-B337-77B3C0468FB5}" srcOrd="1" destOrd="0" presId="urn:microsoft.com/office/officeart/2005/8/layout/list1"/>
    <dgm:cxn modelId="{68AE3ECA-7D05-476D-94B2-F21085211916}" type="presOf" srcId="{1FE99457-0BCD-4DB3-AF2F-68FFE824E3A2}" destId="{56588013-1858-4B00-ABEC-E104414CAFDD}" srcOrd="0" destOrd="0" presId="urn:microsoft.com/office/officeart/2005/8/layout/list1"/>
    <dgm:cxn modelId="{9E033B4C-FB74-4728-8532-5C9D9655A3AD}" srcId="{3CCCE2D5-1C6C-4A45-B2B0-6BD2714F12E6}" destId="{EE42998C-3DA4-405E-A53E-F0C9BB20AA48}" srcOrd="0" destOrd="0" parTransId="{AD8B3C9D-A91F-43B2-940A-3F24A1A78CA9}" sibTransId="{0E7BB740-408D-449B-9789-E7494B9D32A4}"/>
    <dgm:cxn modelId="{F25AC4A6-1AAF-4C1F-AD59-6BB26615649C}" srcId="{3CCCE2D5-1C6C-4A45-B2B0-6BD2714F12E6}" destId="{1FE99457-0BCD-4DB3-AF2F-68FFE824E3A2}" srcOrd="2" destOrd="0" parTransId="{6AB8CC51-4C86-4CE8-9719-5EFEAC012364}" sibTransId="{EEB03140-BF94-4E77-A4A2-F595EEBFF4C3}"/>
    <dgm:cxn modelId="{E132D654-85E1-497F-B76E-7AF13AABFF3A}" type="presOf" srcId="{3CCCE2D5-1C6C-4A45-B2B0-6BD2714F12E6}" destId="{ECEF8FB6-72E4-46E5-86CE-D3BF43E833D9}" srcOrd="0" destOrd="0" presId="urn:microsoft.com/office/officeart/2005/8/layout/list1"/>
    <dgm:cxn modelId="{FCA67E29-151F-4520-9156-CD52B72DCF14}" srcId="{3CCCE2D5-1C6C-4A45-B2B0-6BD2714F12E6}" destId="{37FB8CBE-9957-4B67-8BE7-82DB5D6D1D93}" srcOrd="1" destOrd="0" parTransId="{A703C8D9-A3D7-4E39-B267-7CC7E5B157E3}" sibTransId="{326649F9-DC14-4174-8274-11B8E5ABC1AD}"/>
    <dgm:cxn modelId="{A9E65FA4-FE9F-46B7-B067-E70123CA9D53}" type="presOf" srcId="{37FB8CBE-9957-4B67-8BE7-82DB5D6D1D93}" destId="{3DCBEB71-4868-4482-9C3A-8DB7761F155D}" srcOrd="1" destOrd="0" presId="urn:microsoft.com/office/officeart/2005/8/layout/list1"/>
    <dgm:cxn modelId="{ECA557D9-8922-42AB-A016-7DB52D557133}" type="presParOf" srcId="{ECEF8FB6-72E4-46E5-86CE-D3BF43E833D9}" destId="{2E5F236C-8EE9-42FA-B6BC-FEEDE4F5FB69}" srcOrd="0" destOrd="0" presId="urn:microsoft.com/office/officeart/2005/8/layout/list1"/>
    <dgm:cxn modelId="{A48CD0E6-E8F4-4448-B17E-656B6D5486B2}" type="presParOf" srcId="{2E5F236C-8EE9-42FA-B6BC-FEEDE4F5FB69}" destId="{5DE83EF0-5900-42E8-8CFC-63E31B681168}" srcOrd="0" destOrd="0" presId="urn:microsoft.com/office/officeart/2005/8/layout/list1"/>
    <dgm:cxn modelId="{AF8A7B40-A5FA-40C1-AAB0-9288F6570F5B}" type="presParOf" srcId="{2E5F236C-8EE9-42FA-B6BC-FEEDE4F5FB69}" destId="{002F8CCF-F594-4901-B337-77B3C0468FB5}" srcOrd="1" destOrd="0" presId="urn:microsoft.com/office/officeart/2005/8/layout/list1"/>
    <dgm:cxn modelId="{E45A54D4-E60E-466F-A25F-DF4FFC91DC14}" type="presParOf" srcId="{ECEF8FB6-72E4-46E5-86CE-D3BF43E833D9}" destId="{B5AA7629-BED5-459C-90D7-57D5295FE6B9}" srcOrd="1" destOrd="0" presId="urn:microsoft.com/office/officeart/2005/8/layout/list1"/>
    <dgm:cxn modelId="{03F5EC07-7E6B-456B-8752-CA7474F595FD}" type="presParOf" srcId="{ECEF8FB6-72E4-46E5-86CE-D3BF43E833D9}" destId="{F3E6D429-CA7E-44D5-960D-9FEF4FD19967}" srcOrd="2" destOrd="0" presId="urn:microsoft.com/office/officeart/2005/8/layout/list1"/>
    <dgm:cxn modelId="{9EF9F123-0DE9-4927-9130-24420955E8FB}" type="presParOf" srcId="{ECEF8FB6-72E4-46E5-86CE-D3BF43E833D9}" destId="{3F3CA577-CBF2-40C1-8CB6-9714477F40D6}" srcOrd="3" destOrd="0" presId="urn:microsoft.com/office/officeart/2005/8/layout/list1"/>
    <dgm:cxn modelId="{389B3629-9A4C-48AC-9419-0BFF643A8376}" type="presParOf" srcId="{ECEF8FB6-72E4-46E5-86CE-D3BF43E833D9}" destId="{52D1E1C1-C1E5-4E7F-A776-C786DDB47D22}" srcOrd="4" destOrd="0" presId="urn:microsoft.com/office/officeart/2005/8/layout/list1"/>
    <dgm:cxn modelId="{5538342D-5C73-4E6E-8D3A-8318712CF56F}" type="presParOf" srcId="{52D1E1C1-C1E5-4E7F-A776-C786DDB47D22}" destId="{5229AD20-CE06-4754-9C37-926E53415BAA}" srcOrd="0" destOrd="0" presId="urn:microsoft.com/office/officeart/2005/8/layout/list1"/>
    <dgm:cxn modelId="{D20E6940-B7D3-466B-A9A5-83B0FC82DB18}" type="presParOf" srcId="{52D1E1C1-C1E5-4E7F-A776-C786DDB47D22}" destId="{3DCBEB71-4868-4482-9C3A-8DB7761F155D}" srcOrd="1" destOrd="0" presId="urn:microsoft.com/office/officeart/2005/8/layout/list1"/>
    <dgm:cxn modelId="{593EB79E-0E98-41D1-AF9D-F231BA36C925}" type="presParOf" srcId="{ECEF8FB6-72E4-46E5-86CE-D3BF43E833D9}" destId="{E8DBD2D7-8C28-4B37-924A-C2204E456B17}" srcOrd="5" destOrd="0" presId="urn:microsoft.com/office/officeart/2005/8/layout/list1"/>
    <dgm:cxn modelId="{94A1449B-AA66-41D1-9C4F-08A98D90AAD1}" type="presParOf" srcId="{ECEF8FB6-72E4-46E5-86CE-D3BF43E833D9}" destId="{1770FFB4-1C84-49AC-A007-1D345191120F}" srcOrd="6" destOrd="0" presId="urn:microsoft.com/office/officeart/2005/8/layout/list1"/>
    <dgm:cxn modelId="{A6DFA416-6C0E-4334-BD70-9113B3E8E2A3}" type="presParOf" srcId="{ECEF8FB6-72E4-46E5-86CE-D3BF43E833D9}" destId="{8F7D744B-B8A1-460D-921B-0C879E121ADA}" srcOrd="7" destOrd="0" presId="urn:microsoft.com/office/officeart/2005/8/layout/list1"/>
    <dgm:cxn modelId="{C563020F-257B-4B40-A93D-851FCC9C8C02}" type="presParOf" srcId="{ECEF8FB6-72E4-46E5-86CE-D3BF43E833D9}" destId="{DD18D3F8-6116-4623-B906-702558D97074}" srcOrd="8" destOrd="0" presId="urn:microsoft.com/office/officeart/2005/8/layout/list1"/>
    <dgm:cxn modelId="{3B2B250F-F9EF-41E7-BFFB-A6DF46FEF96D}" type="presParOf" srcId="{DD18D3F8-6116-4623-B906-702558D97074}" destId="{56588013-1858-4B00-ABEC-E104414CAFDD}" srcOrd="0" destOrd="0" presId="urn:microsoft.com/office/officeart/2005/8/layout/list1"/>
    <dgm:cxn modelId="{488D0574-CE76-4B86-AEBD-8708176C79F6}" type="presParOf" srcId="{DD18D3F8-6116-4623-B906-702558D97074}" destId="{87E3A88C-6477-4267-88B9-BA24CBC4B148}" srcOrd="1" destOrd="0" presId="urn:microsoft.com/office/officeart/2005/8/layout/list1"/>
    <dgm:cxn modelId="{8EE8E246-E445-4222-896D-616A8FAD470D}" type="presParOf" srcId="{ECEF8FB6-72E4-46E5-86CE-D3BF43E833D9}" destId="{AE45E80C-2BC0-4351-9339-FAD9F5D0AFC0}" srcOrd="9" destOrd="0" presId="urn:microsoft.com/office/officeart/2005/8/layout/list1"/>
    <dgm:cxn modelId="{136953D4-3A05-404B-9332-5E969565A0E9}" type="presParOf" srcId="{ECEF8FB6-72E4-46E5-86CE-D3BF43E833D9}" destId="{5603E443-9944-422B-933D-E235E95E3D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41F1A2-C2E2-4032-87D5-ECA1F89D3707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1A869BD-75E6-4CDC-84BB-3D9E3FD9F734}">
      <dgm:prSet phldrT="[Text]" custT="1"/>
      <dgm:spPr/>
      <dgm:t>
        <a:bodyPr/>
        <a:lstStyle/>
        <a:p>
          <a:r>
            <a:rPr lang="es-EC" altLang="en-US" sz="2400" dirty="0" smtClean="0"/>
            <a:t>No valores los números</a:t>
          </a:r>
          <a:endParaRPr lang="en-US" sz="2400" dirty="0"/>
        </a:p>
      </dgm:t>
    </dgm:pt>
    <dgm:pt modelId="{7D94D046-B7D5-43BB-8940-9891E5CB7FCB}" type="parTrans" cxnId="{5FCB1A58-3413-4BA4-9E64-5723660E1EE3}">
      <dgm:prSet/>
      <dgm:spPr/>
      <dgm:t>
        <a:bodyPr/>
        <a:lstStyle/>
        <a:p>
          <a:endParaRPr lang="en-US"/>
        </a:p>
      </dgm:t>
    </dgm:pt>
    <dgm:pt modelId="{39BCC2C9-7E0A-470E-A6D4-F183FE301781}" type="sibTrans" cxnId="{5FCB1A58-3413-4BA4-9E64-5723660E1EE3}">
      <dgm:prSet/>
      <dgm:spPr/>
      <dgm:t>
        <a:bodyPr/>
        <a:lstStyle/>
        <a:p>
          <a:endParaRPr lang="en-US"/>
        </a:p>
      </dgm:t>
    </dgm:pt>
    <dgm:pt modelId="{34555F32-3799-4688-92E0-7E6D31D3273B}">
      <dgm:prSet phldrT="[Text]" custT="1"/>
      <dgm:spPr/>
      <dgm:t>
        <a:bodyPr/>
        <a:lstStyle/>
        <a:p>
          <a:r>
            <a:rPr lang="es-EC" altLang="en-US" sz="2400" dirty="0" smtClean="0"/>
            <a:t>Lidiar con los síntomas</a:t>
          </a:r>
          <a:endParaRPr lang="en-US" sz="2400" dirty="0"/>
        </a:p>
      </dgm:t>
    </dgm:pt>
    <dgm:pt modelId="{8EB58C4E-05E4-4E71-A6AA-9CC6114D63BC}" type="parTrans" cxnId="{A5429152-B661-4BFB-90A8-A47D0BCD5C4C}">
      <dgm:prSet/>
      <dgm:spPr/>
      <dgm:t>
        <a:bodyPr/>
        <a:lstStyle/>
        <a:p>
          <a:endParaRPr lang="en-US"/>
        </a:p>
      </dgm:t>
    </dgm:pt>
    <dgm:pt modelId="{85D133C1-DE20-498D-BB83-A457CACA7E99}" type="sibTrans" cxnId="{A5429152-B661-4BFB-90A8-A47D0BCD5C4C}">
      <dgm:prSet/>
      <dgm:spPr/>
      <dgm:t>
        <a:bodyPr/>
        <a:lstStyle/>
        <a:p>
          <a:endParaRPr lang="en-US"/>
        </a:p>
      </dgm:t>
    </dgm:pt>
    <dgm:pt modelId="{2592A185-0835-4DD2-B67C-9E756798CBFF}">
      <dgm:prSet phldrT="[Text]" custT="1"/>
      <dgm:spPr/>
      <dgm:t>
        <a:bodyPr/>
        <a:lstStyle/>
        <a:p>
          <a:r>
            <a:rPr lang="en-US" altLang="zh-CN" sz="2800" dirty="0" smtClean="0"/>
            <a:t>&lt; </a:t>
          </a:r>
          <a:r>
            <a:rPr lang="en-US" altLang="zh-CN" sz="2800" dirty="0"/>
            <a:t>90 / 60 </a:t>
          </a:r>
          <a:endParaRPr lang="en-US" sz="2800" dirty="0"/>
        </a:p>
      </dgm:t>
    </dgm:pt>
    <dgm:pt modelId="{7FCFF8C9-D441-4CBA-AC3E-A0F03ADA923C}" type="parTrans" cxnId="{8CBF963C-A54A-4739-82DD-5457C1D99866}">
      <dgm:prSet/>
      <dgm:spPr/>
      <dgm:t>
        <a:bodyPr/>
        <a:lstStyle/>
        <a:p>
          <a:endParaRPr lang="en-US"/>
        </a:p>
      </dgm:t>
    </dgm:pt>
    <dgm:pt modelId="{E93EC7CF-2677-4336-9C95-74957084467C}" type="sibTrans" cxnId="{8CBF963C-A54A-4739-82DD-5457C1D99866}">
      <dgm:prSet/>
      <dgm:spPr/>
      <dgm:t>
        <a:bodyPr/>
        <a:lstStyle/>
        <a:p>
          <a:endParaRPr lang="en-US"/>
        </a:p>
      </dgm:t>
    </dgm:pt>
    <dgm:pt modelId="{77EB2317-2177-497C-ACEF-493CBA21B890}" type="pres">
      <dgm:prSet presAssocID="{FF41F1A2-C2E2-4032-87D5-ECA1F89D37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AE8528-9035-434B-A66A-8A22CC3CB260}" type="pres">
      <dgm:prSet presAssocID="{71A869BD-75E6-4CDC-84BB-3D9E3FD9F734}" presName="parentLin" presStyleCnt="0"/>
      <dgm:spPr/>
    </dgm:pt>
    <dgm:pt modelId="{82832F9F-01D8-4BB1-94F4-D13D80E05FF2}" type="pres">
      <dgm:prSet presAssocID="{71A869BD-75E6-4CDC-84BB-3D9E3FD9F73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6C41520-77D9-4C46-B58E-EA8CD6CBCEB4}" type="pres">
      <dgm:prSet presAssocID="{71A869BD-75E6-4CDC-84BB-3D9E3FD9F7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84D25-F37C-4021-B483-ED1FE725D009}" type="pres">
      <dgm:prSet presAssocID="{71A869BD-75E6-4CDC-84BB-3D9E3FD9F734}" presName="negativeSpace" presStyleCnt="0"/>
      <dgm:spPr/>
    </dgm:pt>
    <dgm:pt modelId="{055DB2A4-1659-4B21-9DB8-E84BDB334AD7}" type="pres">
      <dgm:prSet presAssocID="{71A869BD-75E6-4CDC-84BB-3D9E3FD9F734}" presName="childText" presStyleLbl="conFgAcc1" presStyleIdx="0" presStyleCnt="3">
        <dgm:presLayoutVars>
          <dgm:bulletEnabled val="1"/>
        </dgm:presLayoutVars>
      </dgm:prSet>
      <dgm:spPr/>
    </dgm:pt>
    <dgm:pt modelId="{327F38A4-1E8F-4CF6-9A3B-33E040FB192D}" type="pres">
      <dgm:prSet presAssocID="{39BCC2C9-7E0A-470E-A6D4-F183FE301781}" presName="spaceBetweenRectangles" presStyleCnt="0"/>
      <dgm:spPr/>
    </dgm:pt>
    <dgm:pt modelId="{40C5AA58-4170-4BA1-89B0-5FA614A3AF75}" type="pres">
      <dgm:prSet presAssocID="{34555F32-3799-4688-92E0-7E6D31D3273B}" presName="parentLin" presStyleCnt="0"/>
      <dgm:spPr/>
    </dgm:pt>
    <dgm:pt modelId="{A65BC38E-1B86-4DEE-9255-41EF2DA43513}" type="pres">
      <dgm:prSet presAssocID="{34555F32-3799-4688-92E0-7E6D31D3273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A92D3D2-BAE9-4C40-905E-13CF4E624109}" type="pres">
      <dgm:prSet presAssocID="{34555F32-3799-4688-92E0-7E6D31D3273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1EBC1-D7D2-4156-BA33-CAC592F39BA9}" type="pres">
      <dgm:prSet presAssocID="{34555F32-3799-4688-92E0-7E6D31D3273B}" presName="negativeSpace" presStyleCnt="0"/>
      <dgm:spPr/>
    </dgm:pt>
    <dgm:pt modelId="{40AD5521-2CF0-48A6-9EA7-C47756F21E55}" type="pres">
      <dgm:prSet presAssocID="{34555F32-3799-4688-92E0-7E6D31D3273B}" presName="childText" presStyleLbl="conFgAcc1" presStyleIdx="1" presStyleCnt="3">
        <dgm:presLayoutVars>
          <dgm:bulletEnabled val="1"/>
        </dgm:presLayoutVars>
      </dgm:prSet>
      <dgm:spPr/>
    </dgm:pt>
    <dgm:pt modelId="{73652A7F-6009-4C85-A559-DD94CBAA37AB}" type="pres">
      <dgm:prSet presAssocID="{85D133C1-DE20-498D-BB83-A457CACA7E99}" presName="spaceBetweenRectangles" presStyleCnt="0"/>
      <dgm:spPr/>
    </dgm:pt>
    <dgm:pt modelId="{167A7E59-F295-48AE-9FDC-EC21F627CF6D}" type="pres">
      <dgm:prSet presAssocID="{2592A185-0835-4DD2-B67C-9E756798CBFF}" presName="parentLin" presStyleCnt="0"/>
      <dgm:spPr/>
    </dgm:pt>
    <dgm:pt modelId="{DF03E6B9-136B-4EEF-BED5-D64A26B8DF30}" type="pres">
      <dgm:prSet presAssocID="{2592A185-0835-4DD2-B67C-9E756798CBF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95C5CB3-6D6C-45C3-9CFD-6986E7CC89F4}" type="pres">
      <dgm:prSet presAssocID="{2592A185-0835-4DD2-B67C-9E756798CBF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F88E1-43D8-457C-A2CE-18204BF60490}" type="pres">
      <dgm:prSet presAssocID="{2592A185-0835-4DD2-B67C-9E756798CBFF}" presName="negativeSpace" presStyleCnt="0"/>
      <dgm:spPr/>
    </dgm:pt>
    <dgm:pt modelId="{E8D5AB65-0BFE-485E-AE36-E859064057DA}" type="pres">
      <dgm:prSet presAssocID="{2592A185-0835-4DD2-B67C-9E756798CB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CB1A58-3413-4BA4-9E64-5723660E1EE3}" srcId="{FF41F1A2-C2E2-4032-87D5-ECA1F89D3707}" destId="{71A869BD-75E6-4CDC-84BB-3D9E3FD9F734}" srcOrd="0" destOrd="0" parTransId="{7D94D046-B7D5-43BB-8940-9891E5CB7FCB}" sibTransId="{39BCC2C9-7E0A-470E-A6D4-F183FE301781}"/>
    <dgm:cxn modelId="{8B2B274B-8FD9-4D6D-8108-DA830338D0B9}" type="presOf" srcId="{2592A185-0835-4DD2-B67C-9E756798CBFF}" destId="{DF03E6B9-136B-4EEF-BED5-D64A26B8DF30}" srcOrd="0" destOrd="0" presId="urn:microsoft.com/office/officeart/2005/8/layout/list1"/>
    <dgm:cxn modelId="{8CBF963C-A54A-4739-82DD-5457C1D99866}" srcId="{FF41F1A2-C2E2-4032-87D5-ECA1F89D3707}" destId="{2592A185-0835-4DD2-B67C-9E756798CBFF}" srcOrd="2" destOrd="0" parTransId="{7FCFF8C9-D441-4CBA-AC3E-A0F03ADA923C}" sibTransId="{E93EC7CF-2677-4336-9C95-74957084467C}"/>
    <dgm:cxn modelId="{99FFEB7E-B9AB-4A52-95CF-1329E089C803}" type="presOf" srcId="{FF41F1A2-C2E2-4032-87D5-ECA1F89D3707}" destId="{77EB2317-2177-497C-ACEF-493CBA21B890}" srcOrd="0" destOrd="0" presId="urn:microsoft.com/office/officeart/2005/8/layout/list1"/>
    <dgm:cxn modelId="{A5429152-B661-4BFB-90A8-A47D0BCD5C4C}" srcId="{FF41F1A2-C2E2-4032-87D5-ECA1F89D3707}" destId="{34555F32-3799-4688-92E0-7E6D31D3273B}" srcOrd="1" destOrd="0" parTransId="{8EB58C4E-05E4-4E71-A6AA-9CC6114D63BC}" sibTransId="{85D133C1-DE20-498D-BB83-A457CACA7E99}"/>
    <dgm:cxn modelId="{9F530F61-DD8A-4959-9D01-B30D71AE5737}" type="presOf" srcId="{34555F32-3799-4688-92E0-7E6D31D3273B}" destId="{A65BC38E-1B86-4DEE-9255-41EF2DA43513}" srcOrd="0" destOrd="0" presId="urn:microsoft.com/office/officeart/2005/8/layout/list1"/>
    <dgm:cxn modelId="{C67C74C2-C460-4323-A135-1C3F899F72E5}" type="presOf" srcId="{34555F32-3799-4688-92E0-7E6D31D3273B}" destId="{1A92D3D2-BAE9-4C40-905E-13CF4E624109}" srcOrd="1" destOrd="0" presId="urn:microsoft.com/office/officeart/2005/8/layout/list1"/>
    <dgm:cxn modelId="{4FEFCC23-7B05-4897-AA0C-36D1A35DB43D}" type="presOf" srcId="{71A869BD-75E6-4CDC-84BB-3D9E3FD9F734}" destId="{82832F9F-01D8-4BB1-94F4-D13D80E05FF2}" srcOrd="0" destOrd="0" presId="urn:microsoft.com/office/officeart/2005/8/layout/list1"/>
    <dgm:cxn modelId="{B90182E1-66F3-481F-ACE7-429A480CE6F1}" type="presOf" srcId="{2592A185-0835-4DD2-B67C-9E756798CBFF}" destId="{395C5CB3-6D6C-45C3-9CFD-6986E7CC89F4}" srcOrd="1" destOrd="0" presId="urn:microsoft.com/office/officeart/2005/8/layout/list1"/>
    <dgm:cxn modelId="{8CF313E1-0867-4963-8A63-6FC4A7A26058}" type="presOf" srcId="{71A869BD-75E6-4CDC-84BB-3D9E3FD9F734}" destId="{C6C41520-77D9-4C46-B58E-EA8CD6CBCEB4}" srcOrd="1" destOrd="0" presId="urn:microsoft.com/office/officeart/2005/8/layout/list1"/>
    <dgm:cxn modelId="{F46DB232-98B3-435F-B3FA-7FF0078BB3C2}" type="presParOf" srcId="{77EB2317-2177-497C-ACEF-493CBA21B890}" destId="{22AE8528-9035-434B-A66A-8A22CC3CB260}" srcOrd="0" destOrd="0" presId="urn:microsoft.com/office/officeart/2005/8/layout/list1"/>
    <dgm:cxn modelId="{A33DBCC6-EEA5-4B04-B9B3-344A090E1E8C}" type="presParOf" srcId="{22AE8528-9035-434B-A66A-8A22CC3CB260}" destId="{82832F9F-01D8-4BB1-94F4-D13D80E05FF2}" srcOrd="0" destOrd="0" presId="urn:microsoft.com/office/officeart/2005/8/layout/list1"/>
    <dgm:cxn modelId="{16F62703-F5EB-4103-88BE-5C5729FD9ED6}" type="presParOf" srcId="{22AE8528-9035-434B-A66A-8A22CC3CB260}" destId="{C6C41520-77D9-4C46-B58E-EA8CD6CBCEB4}" srcOrd="1" destOrd="0" presId="urn:microsoft.com/office/officeart/2005/8/layout/list1"/>
    <dgm:cxn modelId="{D634079B-CECC-431D-8469-51D5D7972824}" type="presParOf" srcId="{77EB2317-2177-497C-ACEF-493CBA21B890}" destId="{BB784D25-F37C-4021-B483-ED1FE725D009}" srcOrd="1" destOrd="0" presId="urn:microsoft.com/office/officeart/2005/8/layout/list1"/>
    <dgm:cxn modelId="{6D4E6F1D-3EEE-4E42-9B2F-1468D087F132}" type="presParOf" srcId="{77EB2317-2177-497C-ACEF-493CBA21B890}" destId="{055DB2A4-1659-4B21-9DB8-E84BDB334AD7}" srcOrd="2" destOrd="0" presId="urn:microsoft.com/office/officeart/2005/8/layout/list1"/>
    <dgm:cxn modelId="{5991F8BD-CDC3-4918-972F-C3CB3B01C75B}" type="presParOf" srcId="{77EB2317-2177-497C-ACEF-493CBA21B890}" destId="{327F38A4-1E8F-4CF6-9A3B-33E040FB192D}" srcOrd="3" destOrd="0" presId="urn:microsoft.com/office/officeart/2005/8/layout/list1"/>
    <dgm:cxn modelId="{ADCD652B-D3A7-4E19-93BE-ED0A48BC2503}" type="presParOf" srcId="{77EB2317-2177-497C-ACEF-493CBA21B890}" destId="{40C5AA58-4170-4BA1-89B0-5FA614A3AF75}" srcOrd="4" destOrd="0" presId="urn:microsoft.com/office/officeart/2005/8/layout/list1"/>
    <dgm:cxn modelId="{7269700F-7907-4F6A-B10B-DC4F0EB578A1}" type="presParOf" srcId="{40C5AA58-4170-4BA1-89B0-5FA614A3AF75}" destId="{A65BC38E-1B86-4DEE-9255-41EF2DA43513}" srcOrd="0" destOrd="0" presId="urn:microsoft.com/office/officeart/2005/8/layout/list1"/>
    <dgm:cxn modelId="{1603BA52-53E2-4305-A5F2-80ABEAFCDE56}" type="presParOf" srcId="{40C5AA58-4170-4BA1-89B0-5FA614A3AF75}" destId="{1A92D3D2-BAE9-4C40-905E-13CF4E624109}" srcOrd="1" destOrd="0" presId="urn:microsoft.com/office/officeart/2005/8/layout/list1"/>
    <dgm:cxn modelId="{781A5E16-2375-445E-B0CC-8C1DE6335DB4}" type="presParOf" srcId="{77EB2317-2177-497C-ACEF-493CBA21B890}" destId="{F431EBC1-D7D2-4156-BA33-CAC592F39BA9}" srcOrd="5" destOrd="0" presId="urn:microsoft.com/office/officeart/2005/8/layout/list1"/>
    <dgm:cxn modelId="{8E58A908-616C-4D2A-BCE6-C8DDE50DD56F}" type="presParOf" srcId="{77EB2317-2177-497C-ACEF-493CBA21B890}" destId="{40AD5521-2CF0-48A6-9EA7-C47756F21E55}" srcOrd="6" destOrd="0" presId="urn:microsoft.com/office/officeart/2005/8/layout/list1"/>
    <dgm:cxn modelId="{4E4FA461-D859-47C7-814D-DD4C73BA6F78}" type="presParOf" srcId="{77EB2317-2177-497C-ACEF-493CBA21B890}" destId="{73652A7F-6009-4C85-A559-DD94CBAA37AB}" srcOrd="7" destOrd="0" presId="urn:microsoft.com/office/officeart/2005/8/layout/list1"/>
    <dgm:cxn modelId="{EED776A0-D254-4F59-9E4C-1A9CB1F396F8}" type="presParOf" srcId="{77EB2317-2177-497C-ACEF-493CBA21B890}" destId="{167A7E59-F295-48AE-9FDC-EC21F627CF6D}" srcOrd="8" destOrd="0" presId="urn:microsoft.com/office/officeart/2005/8/layout/list1"/>
    <dgm:cxn modelId="{73862912-0D0F-4BF7-B2D7-30FC659F42BD}" type="presParOf" srcId="{167A7E59-F295-48AE-9FDC-EC21F627CF6D}" destId="{DF03E6B9-136B-4EEF-BED5-D64A26B8DF30}" srcOrd="0" destOrd="0" presId="urn:microsoft.com/office/officeart/2005/8/layout/list1"/>
    <dgm:cxn modelId="{D3597C2A-D57C-4C5A-8422-855032ED62A1}" type="presParOf" srcId="{167A7E59-F295-48AE-9FDC-EC21F627CF6D}" destId="{395C5CB3-6D6C-45C3-9CFD-6986E7CC89F4}" srcOrd="1" destOrd="0" presId="urn:microsoft.com/office/officeart/2005/8/layout/list1"/>
    <dgm:cxn modelId="{7E4BB4A1-2F17-4F2B-8D8A-76827AA439D4}" type="presParOf" srcId="{77EB2317-2177-497C-ACEF-493CBA21B890}" destId="{B3BF88E1-43D8-457C-A2CE-18204BF60490}" srcOrd="9" destOrd="0" presId="urn:microsoft.com/office/officeart/2005/8/layout/list1"/>
    <dgm:cxn modelId="{EEF76CB4-A57A-4145-9B41-6200E13ECC18}" type="presParOf" srcId="{77EB2317-2177-497C-ACEF-493CBA21B890}" destId="{E8D5AB65-0BFE-485E-AE36-E859064057D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0C2F13-222E-48C9-A52B-D8F235F4FFFD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80AD9-9DDC-4595-A89B-54F8C6D7F1E7}">
      <dgm:prSet phldrT="[Text]" custT="1"/>
      <dgm:spPr/>
      <dgm:t>
        <a:bodyPr/>
        <a:lstStyle/>
        <a:p>
          <a:r>
            <a:rPr lang="es-EC" altLang="en-US" sz="2000" dirty="0" smtClean="0"/>
            <a:t>Deshidratación masiva</a:t>
          </a:r>
          <a:endParaRPr lang="en-US" sz="2000" dirty="0"/>
        </a:p>
      </dgm:t>
    </dgm:pt>
    <dgm:pt modelId="{27E11A8E-D7E5-41E0-A38E-A1676AEBC217}" type="parTrans" cxnId="{63D540B9-B571-44B8-BFD5-6C0B78416E2F}">
      <dgm:prSet/>
      <dgm:spPr/>
      <dgm:t>
        <a:bodyPr/>
        <a:lstStyle/>
        <a:p>
          <a:endParaRPr lang="en-US" sz="2000"/>
        </a:p>
      </dgm:t>
    </dgm:pt>
    <dgm:pt modelId="{B945B5DE-41C8-4A55-B6C8-C33AEEA99096}" type="sibTrans" cxnId="{63D540B9-B571-44B8-BFD5-6C0B78416E2F}">
      <dgm:prSet/>
      <dgm:spPr/>
      <dgm:t>
        <a:bodyPr/>
        <a:lstStyle/>
        <a:p>
          <a:endParaRPr lang="en-US" sz="2000"/>
        </a:p>
      </dgm:t>
    </dgm:pt>
    <dgm:pt modelId="{66C69FB5-94A0-46AF-A2DB-62B76EECA072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es-EC" sz="2000" dirty="0" smtClean="0"/>
            <a:t>Efectos secundarios de drogas</a:t>
          </a:r>
          <a:endParaRPr lang="en-US" sz="2000" dirty="0"/>
        </a:p>
      </dgm:t>
    </dgm:pt>
    <dgm:pt modelId="{4508E0C6-966B-4CE0-A389-869E3F9C9A90}" type="sibTrans" cxnId="{7693F538-3D14-485C-9092-96F676DFFF8F}">
      <dgm:prSet/>
      <dgm:spPr/>
      <dgm:t>
        <a:bodyPr/>
        <a:lstStyle/>
        <a:p>
          <a:endParaRPr lang="en-US" sz="2000"/>
        </a:p>
      </dgm:t>
    </dgm:pt>
    <dgm:pt modelId="{42DAD9BB-D2D2-4A4E-A6BB-E67B4D0DCD19}" type="parTrans" cxnId="{7693F538-3D14-485C-9092-96F676DFFF8F}">
      <dgm:prSet/>
      <dgm:spPr/>
      <dgm:t>
        <a:bodyPr/>
        <a:lstStyle/>
        <a:p>
          <a:endParaRPr lang="en-US" sz="2000"/>
        </a:p>
      </dgm:t>
    </dgm:pt>
    <dgm:pt modelId="{2AA39D17-D115-472D-A62D-7C62CE06BD2E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es-EC" altLang="en-US" sz="2000" dirty="0" smtClean="0"/>
            <a:t>Alergia severa</a:t>
          </a:r>
          <a:endParaRPr lang="en-US" sz="2000" dirty="0"/>
        </a:p>
      </dgm:t>
    </dgm:pt>
    <dgm:pt modelId="{AB2C6DC0-CC10-495E-9F6D-6B32EDA81177}" type="sibTrans" cxnId="{6C6B904A-F585-455B-96AD-201DC836D417}">
      <dgm:prSet/>
      <dgm:spPr/>
      <dgm:t>
        <a:bodyPr/>
        <a:lstStyle/>
        <a:p>
          <a:endParaRPr lang="en-US" sz="2000"/>
        </a:p>
      </dgm:t>
    </dgm:pt>
    <dgm:pt modelId="{F21F0845-2D76-4738-9BEF-7CC03C32B293}" type="parTrans" cxnId="{6C6B904A-F585-455B-96AD-201DC836D417}">
      <dgm:prSet/>
      <dgm:spPr/>
      <dgm:t>
        <a:bodyPr/>
        <a:lstStyle/>
        <a:p>
          <a:endParaRPr lang="en-US" sz="2000"/>
        </a:p>
      </dgm:t>
    </dgm:pt>
    <dgm:pt modelId="{C1894E9C-FCE4-44DD-A561-91D04F5B13D9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es-EC" altLang="en-US" sz="2000" dirty="0" smtClean="0"/>
            <a:t>Anemia severa</a:t>
          </a:r>
          <a:endParaRPr lang="en-US" sz="2000" dirty="0"/>
        </a:p>
      </dgm:t>
    </dgm:pt>
    <dgm:pt modelId="{3269DBF7-BD29-4B13-9013-DEE7D75ABFEB}" type="sibTrans" cxnId="{FF065890-AF9D-4494-A0D7-87422824652D}">
      <dgm:prSet/>
      <dgm:spPr/>
      <dgm:t>
        <a:bodyPr/>
        <a:lstStyle/>
        <a:p>
          <a:endParaRPr lang="en-US" sz="2000"/>
        </a:p>
      </dgm:t>
    </dgm:pt>
    <dgm:pt modelId="{5EB882C2-6E41-4F8D-8A4B-FE8B88EB00F6}" type="parTrans" cxnId="{FF065890-AF9D-4494-A0D7-87422824652D}">
      <dgm:prSet/>
      <dgm:spPr/>
      <dgm:t>
        <a:bodyPr/>
        <a:lstStyle/>
        <a:p>
          <a:endParaRPr lang="en-US" sz="2000"/>
        </a:p>
      </dgm:t>
    </dgm:pt>
    <dgm:pt modelId="{F95A366C-84EE-4CB1-8CD4-1991D6AA304E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es-EC" altLang="en-US" sz="2000" dirty="0" smtClean="0"/>
            <a:t>Enfermedad del corazón</a:t>
          </a:r>
          <a:endParaRPr lang="en-US" sz="2000" dirty="0"/>
        </a:p>
      </dgm:t>
    </dgm:pt>
    <dgm:pt modelId="{ED7EF192-AA28-4D77-B1C0-D52647AD9EF5}" type="sibTrans" cxnId="{C56BDB6A-D478-4A00-BFE7-81AD163E80FE}">
      <dgm:prSet/>
      <dgm:spPr/>
      <dgm:t>
        <a:bodyPr/>
        <a:lstStyle/>
        <a:p>
          <a:endParaRPr lang="en-US" sz="2000"/>
        </a:p>
      </dgm:t>
    </dgm:pt>
    <dgm:pt modelId="{A8A30643-6800-4AC1-9F3E-F7A698E1878E}" type="parTrans" cxnId="{C56BDB6A-D478-4A00-BFE7-81AD163E80FE}">
      <dgm:prSet/>
      <dgm:spPr/>
      <dgm:t>
        <a:bodyPr/>
        <a:lstStyle/>
        <a:p>
          <a:endParaRPr lang="en-US" sz="2000"/>
        </a:p>
      </dgm:t>
    </dgm:pt>
    <dgm:pt modelId="{0029E6A1-E200-4A42-863B-DA84ECE12162}" type="pres">
      <dgm:prSet presAssocID="{B00C2F13-222E-48C9-A52B-D8F235F4FF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603E89-E77C-47C7-B364-81448808A643}" type="pres">
      <dgm:prSet presAssocID="{BC480AD9-9DDC-4595-A89B-54F8C6D7F1E7}" presName="node" presStyleLbl="node1" presStyleIdx="0" presStyleCnt="5" custScaleX="51707" custScaleY="65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4496D-6FB4-4AEC-A813-A88B82E39E16}" type="pres">
      <dgm:prSet presAssocID="{B945B5DE-41C8-4A55-B6C8-C33AEEA99096}" presName="sibTrans" presStyleCnt="0"/>
      <dgm:spPr/>
    </dgm:pt>
    <dgm:pt modelId="{0388181C-672C-4549-A36C-53FB9E66140B}" type="pres">
      <dgm:prSet presAssocID="{F95A366C-84EE-4CB1-8CD4-1991D6AA304E}" presName="node" presStyleLbl="node1" presStyleIdx="1" presStyleCnt="5" custScaleX="51773" custScaleY="63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32D23-2B80-416F-A759-702C3443B404}" type="pres">
      <dgm:prSet presAssocID="{ED7EF192-AA28-4D77-B1C0-D52647AD9EF5}" presName="sibTrans" presStyleCnt="0"/>
      <dgm:spPr/>
    </dgm:pt>
    <dgm:pt modelId="{EBCBB164-994D-4691-A0E7-23FBB3AA5553}" type="pres">
      <dgm:prSet presAssocID="{C1894E9C-FCE4-44DD-A561-91D04F5B13D9}" presName="node" presStyleLbl="node1" presStyleIdx="2" presStyleCnt="5" custScaleX="58139" custScaleY="63785" custLinFactNeighborX="2301" custLinFactNeighborY="-2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07EBC-ABF6-41D5-B231-6634B80A4760}" type="pres">
      <dgm:prSet presAssocID="{3269DBF7-BD29-4B13-9013-DEE7D75ABFEB}" presName="sibTrans" presStyleCnt="0"/>
      <dgm:spPr/>
    </dgm:pt>
    <dgm:pt modelId="{A3C0F3E8-8627-4566-9042-91DE51BA95E2}" type="pres">
      <dgm:prSet presAssocID="{2AA39D17-D115-472D-A62D-7C62CE06BD2E}" presName="node" presStyleLbl="node1" presStyleIdx="3" presStyleCnt="5" custScaleX="72802" custScaleY="58042" custLinFactNeighborX="2237" custLinFactNeighborY="-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154A6-EF15-4758-96CF-77C35BF9D437}" type="pres">
      <dgm:prSet presAssocID="{AB2C6DC0-CC10-495E-9F6D-6B32EDA81177}" presName="sibTrans" presStyleCnt="0"/>
      <dgm:spPr/>
    </dgm:pt>
    <dgm:pt modelId="{7F0C28ED-F843-4BAA-85C8-C73280639602}" type="pres">
      <dgm:prSet presAssocID="{66C69FB5-94A0-46AF-A2DB-62B76EECA072}" presName="node" presStyleLbl="node1" presStyleIdx="4" presStyleCnt="5" custScaleX="69441" custScaleY="58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37D481-9FEC-448E-9DD5-EEEFA88E4AC5}" type="presOf" srcId="{66C69FB5-94A0-46AF-A2DB-62B76EECA072}" destId="{7F0C28ED-F843-4BAA-85C8-C73280639602}" srcOrd="0" destOrd="0" presId="urn:microsoft.com/office/officeart/2005/8/layout/default"/>
    <dgm:cxn modelId="{058A8CE8-48DB-4E98-956B-310CA9DB737A}" type="presOf" srcId="{2AA39D17-D115-472D-A62D-7C62CE06BD2E}" destId="{A3C0F3E8-8627-4566-9042-91DE51BA95E2}" srcOrd="0" destOrd="0" presId="urn:microsoft.com/office/officeart/2005/8/layout/default"/>
    <dgm:cxn modelId="{C56BDB6A-D478-4A00-BFE7-81AD163E80FE}" srcId="{B00C2F13-222E-48C9-A52B-D8F235F4FFFD}" destId="{F95A366C-84EE-4CB1-8CD4-1991D6AA304E}" srcOrd="1" destOrd="0" parTransId="{A8A30643-6800-4AC1-9F3E-F7A698E1878E}" sibTransId="{ED7EF192-AA28-4D77-B1C0-D52647AD9EF5}"/>
    <dgm:cxn modelId="{7693F538-3D14-485C-9092-96F676DFFF8F}" srcId="{B00C2F13-222E-48C9-A52B-D8F235F4FFFD}" destId="{66C69FB5-94A0-46AF-A2DB-62B76EECA072}" srcOrd="4" destOrd="0" parTransId="{42DAD9BB-D2D2-4A4E-A6BB-E67B4D0DCD19}" sibTransId="{4508E0C6-966B-4CE0-A389-869E3F9C9A90}"/>
    <dgm:cxn modelId="{FF065890-AF9D-4494-A0D7-87422824652D}" srcId="{B00C2F13-222E-48C9-A52B-D8F235F4FFFD}" destId="{C1894E9C-FCE4-44DD-A561-91D04F5B13D9}" srcOrd="2" destOrd="0" parTransId="{5EB882C2-6E41-4F8D-8A4B-FE8B88EB00F6}" sibTransId="{3269DBF7-BD29-4B13-9013-DEE7D75ABFEB}"/>
    <dgm:cxn modelId="{6C6B904A-F585-455B-96AD-201DC836D417}" srcId="{B00C2F13-222E-48C9-A52B-D8F235F4FFFD}" destId="{2AA39D17-D115-472D-A62D-7C62CE06BD2E}" srcOrd="3" destOrd="0" parTransId="{F21F0845-2D76-4738-9BEF-7CC03C32B293}" sibTransId="{AB2C6DC0-CC10-495E-9F6D-6B32EDA81177}"/>
    <dgm:cxn modelId="{1ABDB160-2808-4114-BF94-DB949876449D}" type="presOf" srcId="{F95A366C-84EE-4CB1-8CD4-1991D6AA304E}" destId="{0388181C-672C-4549-A36C-53FB9E66140B}" srcOrd="0" destOrd="0" presId="urn:microsoft.com/office/officeart/2005/8/layout/default"/>
    <dgm:cxn modelId="{2B00EC80-AD8A-417D-84F5-FE7651A7CF6F}" type="presOf" srcId="{BC480AD9-9DDC-4595-A89B-54F8C6D7F1E7}" destId="{72603E89-E77C-47C7-B364-81448808A643}" srcOrd="0" destOrd="0" presId="urn:microsoft.com/office/officeart/2005/8/layout/default"/>
    <dgm:cxn modelId="{6DC623B4-A398-4AFA-8D7E-5F8E2E56BA5B}" type="presOf" srcId="{C1894E9C-FCE4-44DD-A561-91D04F5B13D9}" destId="{EBCBB164-994D-4691-A0E7-23FBB3AA5553}" srcOrd="0" destOrd="0" presId="urn:microsoft.com/office/officeart/2005/8/layout/default"/>
    <dgm:cxn modelId="{D8266087-C8E4-4AAB-A95B-E16324473DFF}" type="presOf" srcId="{B00C2F13-222E-48C9-A52B-D8F235F4FFFD}" destId="{0029E6A1-E200-4A42-863B-DA84ECE12162}" srcOrd="0" destOrd="0" presId="urn:microsoft.com/office/officeart/2005/8/layout/default"/>
    <dgm:cxn modelId="{63D540B9-B571-44B8-BFD5-6C0B78416E2F}" srcId="{B00C2F13-222E-48C9-A52B-D8F235F4FFFD}" destId="{BC480AD9-9DDC-4595-A89B-54F8C6D7F1E7}" srcOrd="0" destOrd="0" parTransId="{27E11A8E-D7E5-41E0-A38E-A1676AEBC217}" sibTransId="{B945B5DE-41C8-4A55-B6C8-C33AEEA99096}"/>
    <dgm:cxn modelId="{654F558E-F43D-402A-B4D0-06CF9CAF0F47}" type="presParOf" srcId="{0029E6A1-E200-4A42-863B-DA84ECE12162}" destId="{72603E89-E77C-47C7-B364-81448808A643}" srcOrd="0" destOrd="0" presId="urn:microsoft.com/office/officeart/2005/8/layout/default"/>
    <dgm:cxn modelId="{2A67C280-93C6-48B6-BA63-4A655C541763}" type="presParOf" srcId="{0029E6A1-E200-4A42-863B-DA84ECE12162}" destId="{A2C4496D-6FB4-4AEC-A813-A88B82E39E16}" srcOrd="1" destOrd="0" presId="urn:microsoft.com/office/officeart/2005/8/layout/default"/>
    <dgm:cxn modelId="{5734CE34-1DD5-4CB7-B370-72E580E0A073}" type="presParOf" srcId="{0029E6A1-E200-4A42-863B-DA84ECE12162}" destId="{0388181C-672C-4549-A36C-53FB9E66140B}" srcOrd="2" destOrd="0" presId="urn:microsoft.com/office/officeart/2005/8/layout/default"/>
    <dgm:cxn modelId="{D2C4F447-2355-4400-AF70-DAC4713355BD}" type="presParOf" srcId="{0029E6A1-E200-4A42-863B-DA84ECE12162}" destId="{E4732D23-2B80-416F-A759-702C3443B404}" srcOrd="3" destOrd="0" presId="urn:microsoft.com/office/officeart/2005/8/layout/default"/>
    <dgm:cxn modelId="{BD5D2019-7FEE-42F5-872E-3439E3B669B0}" type="presParOf" srcId="{0029E6A1-E200-4A42-863B-DA84ECE12162}" destId="{EBCBB164-994D-4691-A0E7-23FBB3AA5553}" srcOrd="4" destOrd="0" presId="urn:microsoft.com/office/officeart/2005/8/layout/default"/>
    <dgm:cxn modelId="{44B695E8-85BD-4721-9737-113838F08F17}" type="presParOf" srcId="{0029E6A1-E200-4A42-863B-DA84ECE12162}" destId="{63E07EBC-ABF6-41D5-B231-6634B80A4760}" srcOrd="5" destOrd="0" presId="urn:microsoft.com/office/officeart/2005/8/layout/default"/>
    <dgm:cxn modelId="{F7398552-1464-4B71-8912-96E1C39FFCDF}" type="presParOf" srcId="{0029E6A1-E200-4A42-863B-DA84ECE12162}" destId="{A3C0F3E8-8627-4566-9042-91DE51BA95E2}" srcOrd="6" destOrd="0" presId="urn:microsoft.com/office/officeart/2005/8/layout/default"/>
    <dgm:cxn modelId="{48A88A05-60A1-45C5-85EF-361D16EB4423}" type="presParOf" srcId="{0029E6A1-E200-4A42-863B-DA84ECE12162}" destId="{FBB154A6-EF15-4758-96CF-77C35BF9D437}" srcOrd="7" destOrd="0" presId="urn:microsoft.com/office/officeart/2005/8/layout/default"/>
    <dgm:cxn modelId="{A571C9FA-FB1D-41E9-9E6B-5160A87A63EC}" type="presParOf" srcId="{0029E6A1-E200-4A42-863B-DA84ECE12162}" destId="{7F0C28ED-F843-4BAA-85C8-C7328063960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6D429-CA7E-44D5-960D-9FEF4FD19967}">
      <dsp:nvSpPr>
        <dsp:cNvPr id="0" name=""/>
        <dsp:cNvSpPr/>
      </dsp:nvSpPr>
      <dsp:spPr>
        <a:xfrm>
          <a:off x="0" y="317491"/>
          <a:ext cx="48942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F8CCF-F594-4901-B337-77B3C0468FB5}">
      <dsp:nvSpPr>
        <dsp:cNvPr id="0" name=""/>
        <dsp:cNvSpPr/>
      </dsp:nvSpPr>
      <dsp:spPr>
        <a:xfrm>
          <a:off x="244713" y="51811"/>
          <a:ext cx="342598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494" tIns="0" rIns="1294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n-US" sz="2000" kern="1200" dirty="0" smtClean="0"/>
            <a:t>No valorar los síntomas.</a:t>
          </a:r>
          <a:endParaRPr lang="en-US" sz="2000" kern="1200" dirty="0"/>
        </a:p>
      </dsp:txBody>
      <dsp:txXfrm>
        <a:off x="270652" y="77750"/>
        <a:ext cx="3374105" cy="479482"/>
      </dsp:txXfrm>
    </dsp:sp>
    <dsp:sp modelId="{1770FFB4-1C84-49AC-A007-1D345191120F}">
      <dsp:nvSpPr>
        <dsp:cNvPr id="0" name=""/>
        <dsp:cNvSpPr/>
      </dsp:nvSpPr>
      <dsp:spPr>
        <a:xfrm>
          <a:off x="0" y="1133971"/>
          <a:ext cx="48942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BEB71-4868-4482-9C3A-8DB7761F155D}">
      <dsp:nvSpPr>
        <dsp:cNvPr id="0" name=""/>
        <dsp:cNvSpPr/>
      </dsp:nvSpPr>
      <dsp:spPr>
        <a:xfrm>
          <a:off x="244713" y="868291"/>
          <a:ext cx="342598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494" tIns="0" rIns="1294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n-US" sz="2000" kern="1200" dirty="0" smtClean="0"/>
            <a:t>Mantente alto para controlar</a:t>
          </a:r>
          <a:endParaRPr lang="en-US" sz="2000" kern="1200" dirty="0"/>
        </a:p>
      </dsp:txBody>
      <dsp:txXfrm>
        <a:off x="270652" y="894230"/>
        <a:ext cx="3374105" cy="479482"/>
      </dsp:txXfrm>
    </dsp:sp>
    <dsp:sp modelId="{5603E443-9944-422B-933D-E235E95E3D8A}">
      <dsp:nvSpPr>
        <dsp:cNvPr id="0" name=""/>
        <dsp:cNvSpPr/>
      </dsp:nvSpPr>
      <dsp:spPr>
        <a:xfrm>
          <a:off x="0" y="1950451"/>
          <a:ext cx="48942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3A88C-6477-4267-88B9-BA24CBC4B148}">
      <dsp:nvSpPr>
        <dsp:cNvPr id="0" name=""/>
        <dsp:cNvSpPr/>
      </dsp:nvSpPr>
      <dsp:spPr>
        <a:xfrm>
          <a:off x="244713" y="1684771"/>
          <a:ext cx="342598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494" tIns="0" rIns="1294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/>
            <a:t>&gt; 130 / 80</a:t>
          </a:r>
          <a:endParaRPr lang="en-US" sz="2800" kern="1200" dirty="0"/>
        </a:p>
      </dsp:txBody>
      <dsp:txXfrm>
        <a:off x="270652" y="1710710"/>
        <a:ext cx="3374105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DB2A4-1659-4B21-9DB8-E84BDB334AD7}">
      <dsp:nvSpPr>
        <dsp:cNvPr id="0" name=""/>
        <dsp:cNvSpPr/>
      </dsp:nvSpPr>
      <dsp:spPr>
        <a:xfrm>
          <a:off x="0" y="317491"/>
          <a:ext cx="48958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41520-77D9-4C46-B58E-EA8CD6CBCEB4}">
      <dsp:nvSpPr>
        <dsp:cNvPr id="0" name=""/>
        <dsp:cNvSpPr/>
      </dsp:nvSpPr>
      <dsp:spPr>
        <a:xfrm>
          <a:off x="244792" y="51811"/>
          <a:ext cx="3427095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36" tIns="0" rIns="1295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n-US" sz="2400" kern="1200" dirty="0" smtClean="0"/>
            <a:t>No valores los números</a:t>
          </a:r>
          <a:endParaRPr lang="en-US" sz="2400" kern="1200" dirty="0"/>
        </a:p>
      </dsp:txBody>
      <dsp:txXfrm>
        <a:off x="270731" y="77750"/>
        <a:ext cx="3375217" cy="479482"/>
      </dsp:txXfrm>
    </dsp:sp>
    <dsp:sp modelId="{40AD5521-2CF0-48A6-9EA7-C47756F21E55}">
      <dsp:nvSpPr>
        <dsp:cNvPr id="0" name=""/>
        <dsp:cNvSpPr/>
      </dsp:nvSpPr>
      <dsp:spPr>
        <a:xfrm>
          <a:off x="0" y="1133971"/>
          <a:ext cx="48958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2D3D2-BAE9-4C40-905E-13CF4E624109}">
      <dsp:nvSpPr>
        <dsp:cNvPr id="0" name=""/>
        <dsp:cNvSpPr/>
      </dsp:nvSpPr>
      <dsp:spPr>
        <a:xfrm>
          <a:off x="244792" y="868291"/>
          <a:ext cx="3427095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36" tIns="0" rIns="1295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n-US" sz="2400" kern="1200" dirty="0" smtClean="0"/>
            <a:t>Lidiar con los síntomas</a:t>
          </a:r>
          <a:endParaRPr lang="en-US" sz="2400" kern="1200" dirty="0"/>
        </a:p>
      </dsp:txBody>
      <dsp:txXfrm>
        <a:off x="270731" y="894230"/>
        <a:ext cx="3375217" cy="479482"/>
      </dsp:txXfrm>
    </dsp:sp>
    <dsp:sp modelId="{E8D5AB65-0BFE-485E-AE36-E859064057DA}">
      <dsp:nvSpPr>
        <dsp:cNvPr id="0" name=""/>
        <dsp:cNvSpPr/>
      </dsp:nvSpPr>
      <dsp:spPr>
        <a:xfrm>
          <a:off x="0" y="1950451"/>
          <a:ext cx="48958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C5CB3-6D6C-45C3-9CFD-6986E7CC89F4}">
      <dsp:nvSpPr>
        <dsp:cNvPr id="0" name=""/>
        <dsp:cNvSpPr/>
      </dsp:nvSpPr>
      <dsp:spPr>
        <a:xfrm>
          <a:off x="244792" y="1684771"/>
          <a:ext cx="3427095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36" tIns="0" rIns="12953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&lt; </a:t>
          </a:r>
          <a:r>
            <a:rPr lang="en-US" altLang="zh-CN" sz="2800" kern="1200" dirty="0"/>
            <a:t>90 / 60 </a:t>
          </a:r>
          <a:endParaRPr lang="en-US" sz="2800" kern="1200" dirty="0"/>
        </a:p>
      </dsp:txBody>
      <dsp:txXfrm>
        <a:off x="270731" y="1710710"/>
        <a:ext cx="3375217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03E89-E77C-47C7-B364-81448808A643}">
      <dsp:nvSpPr>
        <dsp:cNvPr id="0" name=""/>
        <dsp:cNvSpPr/>
      </dsp:nvSpPr>
      <dsp:spPr>
        <a:xfrm>
          <a:off x="1156606" y="175"/>
          <a:ext cx="1987672" cy="1513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n-US" sz="2000" kern="1200" dirty="0" smtClean="0"/>
            <a:t>Deshidratación masiva</a:t>
          </a:r>
          <a:endParaRPr lang="en-US" sz="2000" kern="1200" dirty="0"/>
        </a:p>
      </dsp:txBody>
      <dsp:txXfrm>
        <a:off x="1156606" y="175"/>
        <a:ext cx="1987672" cy="1513109"/>
      </dsp:txXfrm>
    </dsp:sp>
    <dsp:sp modelId="{0388181C-672C-4549-A36C-53FB9E66140B}">
      <dsp:nvSpPr>
        <dsp:cNvPr id="0" name=""/>
        <dsp:cNvSpPr/>
      </dsp:nvSpPr>
      <dsp:spPr>
        <a:xfrm>
          <a:off x="3528689" y="18834"/>
          <a:ext cx="1990209" cy="1475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altLang="en-US" sz="2000" kern="1200" dirty="0" smtClean="0"/>
            <a:t>Enfermedad del corazón</a:t>
          </a:r>
          <a:endParaRPr lang="en-US" sz="2000" kern="1200" dirty="0"/>
        </a:p>
      </dsp:txBody>
      <dsp:txXfrm>
        <a:off x="3528689" y="18834"/>
        <a:ext cx="1990209" cy="1475790"/>
      </dsp:txXfrm>
    </dsp:sp>
    <dsp:sp modelId="{EBCBB164-994D-4691-A0E7-23FBB3AA5553}">
      <dsp:nvSpPr>
        <dsp:cNvPr id="0" name=""/>
        <dsp:cNvSpPr/>
      </dsp:nvSpPr>
      <dsp:spPr>
        <a:xfrm>
          <a:off x="5991762" y="0"/>
          <a:ext cx="2234925" cy="1471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altLang="en-US" sz="2000" kern="1200" dirty="0" smtClean="0"/>
            <a:t>Anemia severa</a:t>
          </a:r>
          <a:endParaRPr lang="en-US" sz="2000" kern="1200" dirty="0"/>
        </a:p>
      </dsp:txBody>
      <dsp:txXfrm>
        <a:off x="5991762" y="0"/>
        <a:ext cx="2234925" cy="1471178"/>
      </dsp:txXfrm>
    </dsp:sp>
    <dsp:sp modelId="{A3C0F3E8-8627-4566-9042-91DE51BA95E2}">
      <dsp:nvSpPr>
        <dsp:cNvPr id="0" name=""/>
        <dsp:cNvSpPr/>
      </dsp:nvSpPr>
      <dsp:spPr>
        <a:xfrm>
          <a:off x="1807221" y="1897292"/>
          <a:ext cx="2798586" cy="13387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altLang="en-US" sz="2000" kern="1200" dirty="0" smtClean="0"/>
            <a:t>Alergia severa</a:t>
          </a:r>
          <a:endParaRPr lang="en-US" sz="2000" kern="1200" dirty="0"/>
        </a:p>
      </dsp:txBody>
      <dsp:txXfrm>
        <a:off x="1807221" y="1897292"/>
        <a:ext cx="2798586" cy="1338717"/>
      </dsp:txXfrm>
    </dsp:sp>
    <dsp:sp modelId="{7F0C28ED-F843-4BAA-85C8-C73280639602}">
      <dsp:nvSpPr>
        <dsp:cNvPr id="0" name=""/>
        <dsp:cNvSpPr/>
      </dsp:nvSpPr>
      <dsp:spPr>
        <a:xfrm>
          <a:off x="4904226" y="1897695"/>
          <a:ext cx="2669386" cy="1338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2000" kern="1200" dirty="0" smtClean="0"/>
            <a:t>Efectos secundarios de drogas</a:t>
          </a:r>
          <a:endParaRPr lang="en-US" sz="2000" kern="1200" dirty="0"/>
        </a:p>
      </dsp:txBody>
      <dsp:txXfrm>
        <a:off x="4904226" y="1897695"/>
        <a:ext cx="2669386" cy="1338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8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98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9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4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2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54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7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6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3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5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4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8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CA1E1C-DA78-4E45-B771-CDD8E438E2C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043A57-248F-437D-A616-91BF32EAE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1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279" y="2404491"/>
            <a:ext cx="8991600" cy="176204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EC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¿Qué medicamento debo tomar si mi presión arterial es demasiado baja?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4" y="4576959"/>
            <a:ext cx="6652353" cy="918751"/>
          </a:xfrm>
          <a:solidFill>
            <a:srgbClr val="FFC000"/>
          </a:solidFill>
        </p:spPr>
        <p:txBody>
          <a:bodyPr/>
          <a:lstStyle/>
          <a:p>
            <a:r>
              <a:rPr lang="es-EC" altLang="zh-CN" dirty="0"/>
              <a:t>Médico Asistente de la Clínica </a:t>
            </a:r>
            <a:r>
              <a:rPr lang="es-EC" altLang="zh-CN" dirty="0" err="1"/>
              <a:t>Tzu</a:t>
            </a:r>
            <a:r>
              <a:rPr lang="es-EC" altLang="zh-CN" dirty="0"/>
              <a:t> Chi</a:t>
            </a:r>
          </a:p>
          <a:p>
            <a:r>
              <a:rPr lang="es-EC" altLang="zh-CN" dirty="0"/>
              <a:t>Zhang </a:t>
            </a:r>
            <a:r>
              <a:rPr lang="es-EC" altLang="zh-CN" dirty="0" err="1"/>
              <a:t>Bingdong</a:t>
            </a:r>
            <a:endParaRPr lang="en-US" dirty="0"/>
          </a:p>
        </p:txBody>
      </p:sp>
      <p:pic>
        <p:nvPicPr>
          <p:cNvPr id="1026" name="Picture 2" descr="TCLogogreencolor 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343" y="430306"/>
            <a:ext cx="1909929" cy="100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21808" y="1201269"/>
            <a:ext cx="3968543" cy="995083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altLang="zh-CN" sz="3200" dirty="0"/>
              <a:t>El paciente preguntó: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97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4E1EE5-E395-452F-96ED-42932EC4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09" y="685801"/>
            <a:ext cx="9773615" cy="1669774"/>
          </a:xfrm>
        </p:spPr>
        <p:txBody>
          <a:bodyPr anchor="t">
            <a:noAutofit/>
          </a:bodyPr>
          <a:lstStyle/>
          <a:p>
            <a:r>
              <a:rPr lang="es-EC" altLang="zh-CN" sz="4800" dirty="0">
                <a:ln>
                  <a:noFill/>
                </a:ln>
                <a:solidFill>
                  <a:srgbClr val="222222"/>
                </a:solidFill>
                <a:latin typeface="inherit"/>
              </a:rPr>
              <a:t>Problemas de presión arterial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D52FA68F-72E0-465C-B4E6-D7C2D7219CB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1812837"/>
              </p:ext>
            </p:extLst>
          </p:nvPr>
        </p:nvGraphicFramePr>
        <p:xfrm>
          <a:off x="1484311" y="3308440"/>
          <a:ext cx="4894262" cy="245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xmlns="" id="{71FBEDE4-CA7C-43C6-857F-3FC6B8EFB4C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88570059"/>
              </p:ext>
            </p:extLst>
          </p:nvPr>
        </p:nvGraphicFramePr>
        <p:xfrm>
          <a:off x="6607175" y="3335338"/>
          <a:ext cx="4895850" cy="245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7A5A0FFD-295F-47AF-B4AA-B73676037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81198" y="2248519"/>
            <a:ext cx="3767058" cy="7066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C" altLang="zh-CN" sz="4800" b="1" dirty="0">
                <a:latin typeface="inherit"/>
              </a:rPr>
              <a:t>Hipertensión</a:t>
            </a:r>
            <a:endParaRPr kumimoji="0" lang="zh-CN" altLang="en-US" sz="4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803625CB-0437-4761-8028-75B7C3764B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03926" y="2248519"/>
            <a:ext cx="3561874" cy="7066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C" altLang="zh-CN" sz="4800" b="1" dirty="0">
                <a:solidFill>
                  <a:schemeClr val="accent6">
                    <a:lumMod val="50000"/>
                  </a:schemeClr>
                </a:solidFill>
                <a:latin typeface="inherit"/>
              </a:rPr>
              <a:t>Hipotensión</a:t>
            </a:r>
            <a:endParaRPr kumimoji="0" lang="zh-CN" altLang="en-US" sz="48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1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D6B11F9-7CF4-4EA5-927D-BD9AB9BAA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xmlns="" id="{5583BE8A-798A-49D7-83DC-A870570978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xmlns="" id="{6DE657C4-420A-45F7-B1EF-FDF95A5D62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xmlns="" id="{1EE460FA-528A-4C78-B916-355E0AE7C5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xmlns="" id="{38A1243A-751B-4A0E-B1E7-3437113B2C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xmlns="" id="{11550A02-C965-4A16-A9A9-E686940FA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xmlns="" id="{4A579E77-1FA8-4170-94D2-499DB104C0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321769E6-6A2F-4023-9C9A-969AFA634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cience Source - The blood supply of the upper body">
            <a:extLst>
              <a:ext uri="{FF2B5EF4-FFF2-40B4-BE49-F238E27FC236}">
                <a16:creationId xmlns:a16="http://schemas.microsoft.com/office/drawing/2014/main" xmlns="" id="{6556C271-3627-49F7-8420-FFD4625DE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845" b="1418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 15">
            <a:extLst>
              <a:ext uri="{FF2B5EF4-FFF2-40B4-BE49-F238E27FC236}">
                <a16:creationId xmlns:a16="http://schemas.microsoft.com/office/drawing/2014/main" xmlns="" id="{41DE3563-FE44-4682-B3F5-E0AA18B0A3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flipH="1">
            <a:off x="3005669" y="-16933"/>
            <a:ext cx="9220200" cy="6891867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8382001 w 10295468"/>
              <a:gd name="connsiteY0" fmla="*/ 8466 h 6883400"/>
              <a:gd name="connsiteX1" fmla="*/ 7738534 w 10295468"/>
              <a:gd name="connsiteY1" fmla="*/ 2573866 h 6883400"/>
              <a:gd name="connsiteX2" fmla="*/ 10295468 w 10295468"/>
              <a:gd name="connsiteY2" fmla="*/ 6874933 h 6883400"/>
              <a:gd name="connsiteX3" fmla="*/ 2954868 w 10295468"/>
              <a:gd name="connsiteY3" fmla="*/ 6883400 h 6883400"/>
              <a:gd name="connsiteX4" fmla="*/ 0 w 10295468"/>
              <a:gd name="connsiteY4" fmla="*/ 0 h 6883400"/>
              <a:gd name="connsiteX5" fmla="*/ 8382001 w 10295468"/>
              <a:gd name="connsiteY5" fmla="*/ 8466 h 6883400"/>
              <a:gd name="connsiteX0" fmla="*/ 8382001 w 10295468"/>
              <a:gd name="connsiteY0" fmla="*/ 8466 h 6891867"/>
              <a:gd name="connsiteX1" fmla="*/ 7738534 w 10295468"/>
              <a:gd name="connsiteY1" fmla="*/ 2573866 h 6891867"/>
              <a:gd name="connsiteX2" fmla="*/ 10295468 w 10295468"/>
              <a:gd name="connsiteY2" fmla="*/ 6874933 h 6891867"/>
              <a:gd name="connsiteX3" fmla="*/ 16935 w 10295468"/>
              <a:gd name="connsiteY3" fmla="*/ 6891867 h 6891867"/>
              <a:gd name="connsiteX4" fmla="*/ 0 w 10295468"/>
              <a:gd name="connsiteY4" fmla="*/ 0 h 6891867"/>
              <a:gd name="connsiteX5" fmla="*/ 8382001 w 10295468"/>
              <a:gd name="connsiteY5" fmla="*/ 8466 h 6891867"/>
              <a:gd name="connsiteX0" fmla="*/ 8382001 w 8382001"/>
              <a:gd name="connsiteY0" fmla="*/ 8466 h 6891867"/>
              <a:gd name="connsiteX1" fmla="*/ 7738534 w 8382001"/>
              <a:gd name="connsiteY1" fmla="*/ 2573866 h 6891867"/>
              <a:gd name="connsiteX2" fmla="*/ 7340602 w 8382001"/>
              <a:gd name="connsiteY2" fmla="*/ 6883400 h 6891867"/>
              <a:gd name="connsiteX3" fmla="*/ 16935 w 8382001"/>
              <a:gd name="connsiteY3" fmla="*/ 6891867 h 6891867"/>
              <a:gd name="connsiteX4" fmla="*/ 0 w 8382001"/>
              <a:gd name="connsiteY4" fmla="*/ 0 h 6891867"/>
              <a:gd name="connsiteX5" fmla="*/ 8382001 w 8382001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340602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298269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0200" h="6891867">
                <a:moveTo>
                  <a:pt x="8382001" y="8466"/>
                </a:moveTo>
                <a:lnTo>
                  <a:pt x="9220200" y="5350932"/>
                </a:lnTo>
                <a:lnTo>
                  <a:pt x="7298269" y="6883400"/>
                </a:lnTo>
                <a:lnTo>
                  <a:pt x="16935" y="6891867"/>
                </a:lnTo>
                <a:lnTo>
                  <a:pt x="0" y="0"/>
                </a:lnTo>
                <a:lnTo>
                  <a:pt x="8382001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7E83F963-B9F6-4248-912A-BE582EFC1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xmlns="" id="{47FD880B-DA95-4A0B-9298-8EC96663E9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5" name="Freeform 7">
              <a:extLst>
                <a:ext uri="{FF2B5EF4-FFF2-40B4-BE49-F238E27FC236}">
                  <a16:creationId xmlns:a16="http://schemas.microsoft.com/office/drawing/2014/main" xmlns="" id="{074FE560-05E6-4174-910E-954765C03F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xmlns="" id="{6E66F806-BB41-437D-A6F5-EF38B905B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7" name="Freeform 9">
              <a:extLst>
                <a:ext uri="{FF2B5EF4-FFF2-40B4-BE49-F238E27FC236}">
                  <a16:creationId xmlns:a16="http://schemas.microsoft.com/office/drawing/2014/main" xmlns="" id="{F7FCB6E1-7EFB-4C62-B998-3BDD4158C7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8" name="Freeform 10">
              <a:extLst>
                <a:ext uri="{FF2B5EF4-FFF2-40B4-BE49-F238E27FC236}">
                  <a16:creationId xmlns:a16="http://schemas.microsoft.com/office/drawing/2014/main" xmlns="" id="{A88CA256-E10C-44C7-AECB-169D80F3D7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9" name="Freeform 11">
              <a:extLst>
                <a:ext uri="{FF2B5EF4-FFF2-40B4-BE49-F238E27FC236}">
                  <a16:creationId xmlns:a16="http://schemas.microsoft.com/office/drawing/2014/main" xmlns="" id="{B922EDC1-00A2-467E-8E99-8DD1326790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E7AFE-8760-4D1F-9A10-1CFE5994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867" y="558800"/>
            <a:ext cx="7535333" cy="203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C" altLang="zh-CN" sz="8000" dirty="0">
                <a:solidFill>
                  <a:schemeClr val="bg1"/>
                </a:solidFill>
              </a:rPr>
              <a:t>Hipotensión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E06FC1-16EC-4519-B0B3-F3F7D10CC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0867" y="2048933"/>
            <a:ext cx="7532156" cy="3742267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l"/>
            <a:r>
              <a:rPr lang="es-EC" altLang="zh-CN" sz="3600" dirty="0">
                <a:solidFill>
                  <a:schemeClr val="bg1"/>
                </a:solidFill>
              </a:rPr>
              <a:t>Definición: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pPr algn="r"/>
            <a:r>
              <a:rPr lang="es-EC" altLang="zh-CN" sz="5400" dirty="0">
                <a:solidFill>
                  <a:schemeClr val="bg1"/>
                </a:solidFill>
              </a:rPr>
              <a:t>La presión arterial no puede satisfacer al cuerpo.</a:t>
            </a:r>
          </a:p>
          <a:p>
            <a:pPr algn="r"/>
            <a:r>
              <a:rPr lang="es-EC" altLang="zh-CN" sz="5400" dirty="0">
                <a:solidFill>
                  <a:schemeClr val="bg1"/>
                </a:solidFill>
              </a:rPr>
              <a:t>Requerimientos de suministro de sangre para órganos vitales.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ital Signs and Symptoms of Low Blood Pressure – The NileWires">
            <a:extLst>
              <a:ext uri="{FF2B5EF4-FFF2-40B4-BE49-F238E27FC236}">
                <a16:creationId xmlns:a16="http://schemas.microsoft.com/office/drawing/2014/main" xmlns="" id="{1FF4F82D-8278-49AC-8592-EEF207ECB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084" y="454765"/>
            <a:ext cx="6324547" cy="59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96BFA1C-CE81-4854-A677-1ED41CD4F2FF}"/>
              </a:ext>
            </a:extLst>
          </p:cNvPr>
          <p:cNvSpPr/>
          <p:nvPr/>
        </p:nvSpPr>
        <p:spPr>
          <a:xfrm>
            <a:off x="7413648" y="2594405"/>
            <a:ext cx="1567543" cy="25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31E170-D9CF-428D-8FF4-372A9BA91BA2}"/>
              </a:ext>
            </a:extLst>
          </p:cNvPr>
          <p:cNvSpPr/>
          <p:nvPr/>
        </p:nvSpPr>
        <p:spPr>
          <a:xfrm>
            <a:off x="5463340" y="2537632"/>
            <a:ext cx="1718080" cy="434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83DDA1-E956-4B7A-BEAD-9F7C600D44EB}"/>
              </a:ext>
            </a:extLst>
          </p:cNvPr>
          <p:cNvSpPr/>
          <p:nvPr/>
        </p:nvSpPr>
        <p:spPr>
          <a:xfrm>
            <a:off x="5621671" y="297914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累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7AE7F08-91C4-43B1-93C5-9858258720FA}"/>
              </a:ext>
            </a:extLst>
          </p:cNvPr>
          <p:cNvSpPr/>
          <p:nvPr/>
        </p:nvSpPr>
        <p:spPr>
          <a:xfrm>
            <a:off x="5471083" y="456354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无力</a:t>
            </a:r>
            <a:endParaRPr lang="en-US" altLang="zh-CN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5AA186C-4C26-415A-8AA0-A564F9DEB1FA}"/>
              </a:ext>
            </a:extLst>
          </p:cNvPr>
          <p:cNvSpPr/>
          <p:nvPr/>
        </p:nvSpPr>
        <p:spPr>
          <a:xfrm>
            <a:off x="6584328" y="5111442"/>
            <a:ext cx="1567543" cy="25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3B08BAF-44A9-46DD-9813-0DB2A0C38B28}"/>
              </a:ext>
            </a:extLst>
          </p:cNvPr>
          <p:cNvSpPr/>
          <p:nvPr/>
        </p:nvSpPr>
        <p:spPr>
          <a:xfrm>
            <a:off x="7960221" y="4901227"/>
            <a:ext cx="1567543" cy="508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C6A71EC-9FBC-424F-ACAD-4A07DD2D9919}"/>
              </a:ext>
            </a:extLst>
          </p:cNvPr>
          <p:cNvSpPr/>
          <p:nvPr/>
        </p:nvSpPr>
        <p:spPr>
          <a:xfrm>
            <a:off x="9726671" y="3385384"/>
            <a:ext cx="1567543" cy="25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D80E4D0-654A-46CD-8A26-48485D62D8E3}"/>
              </a:ext>
            </a:extLst>
          </p:cNvPr>
          <p:cNvSpPr/>
          <p:nvPr/>
        </p:nvSpPr>
        <p:spPr>
          <a:xfrm>
            <a:off x="5967648" y="5381167"/>
            <a:ext cx="1567543" cy="1019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2850C10-CB5E-4199-8E52-42009464262D}"/>
              </a:ext>
            </a:extLst>
          </p:cNvPr>
          <p:cNvSpPr/>
          <p:nvPr/>
        </p:nvSpPr>
        <p:spPr>
          <a:xfrm>
            <a:off x="6736728" y="5263842"/>
            <a:ext cx="1567543" cy="25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F262FDC-BF58-40A9-94D5-E58AEF8ACEF8}"/>
              </a:ext>
            </a:extLst>
          </p:cNvPr>
          <p:cNvSpPr/>
          <p:nvPr/>
        </p:nvSpPr>
        <p:spPr>
          <a:xfrm>
            <a:off x="9239456" y="1306278"/>
            <a:ext cx="639277" cy="776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C8B8D3-49E2-4BEE-9D42-1CA03DFD7F64}"/>
              </a:ext>
            </a:extLst>
          </p:cNvPr>
          <p:cNvSpPr/>
          <p:nvPr/>
        </p:nvSpPr>
        <p:spPr>
          <a:xfrm>
            <a:off x="10654937" y="447425"/>
            <a:ext cx="1017694" cy="1490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DA0C492-C413-4BC9-825D-9DE153D23A75}"/>
              </a:ext>
            </a:extLst>
          </p:cNvPr>
          <p:cNvSpPr/>
          <p:nvPr/>
        </p:nvSpPr>
        <p:spPr>
          <a:xfrm>
            <a:off x="5353919" y="484194"/>
            <a:ext cx="5746358" cy="709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7BA40F6-4858-4B9F-A9F8-E58750B13209}"/>
              </a:ext>
            </a:extLst>
          </p:cNvPr>
          <p:cNvSpPr/>
          <p:nvPr/>
        </p:nvSpPr>
        <p:spPr>
          <a:xfrm>
            <a:off x="10020297" y="83914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胸闷</a:t>
            </a:r>
            <a:endParaRPr lang="en-US" altLang="zh-CN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AD32085-C688-4DE3-BF09-A0CF1E50A6D6}"/>
              </a:ext>
            </a:extLst>
          </p:cNvPr>
          <p:cNvSpPr/>
          <p:nvPr/>
        </p:nvSpPr>
        <p:spPr>
          <a:xfrm>
            <a:off x="9799242" y="1333179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心跳快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E98D516-1B55-4A2A-BA05-FE05391F295A}"/>
              </a:ext>
            </a:extLst>
          </p:cNvPr>
          <p:cNvSpPr/>
          <p:nvPr/>
        </p:nvSpPr>
        <p:spPr>
          <a:xfrm>
            <a:off x="5955139" y="65184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头晕</a:t>
            </a:r>
            <a:endParaRPr lang="en-US" altLang="zh-CN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4610FD-7C57-4610-8113-FB536AB66389}"/>
              </a:ext>
            </a:extLst>
          </p:cNvPr>
          <p:cNvSpPr/>
          <p:nvPr/>
        </p:nvSpPr>
        <p:spPr>
          <a:xfrm>
            <a:off x="7805534" y="485218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甚至昏厥</a:t>
            </a:r>
            <a:endParaRPr lang="en-US" altLang="zh-CN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BFC1B5-4B49-4948-86AB-9EA3F3153A52}"/>
              </a:ext>
            </a:extLst>
          </p:cNvPr>
          <p:cNvSpPr/>
          <p:nvPr/>
        </p:nvSpPr>
        <p:spPr>
          <a:xfrm>
            <a:off x="7627168" y="81953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眼花</a:t>
            </a:r>
            <a:endParaRPr lang="en-US" altLang="zh-CN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46A6C55-2D82-4FB2-A413-BE161174AEC5}"/>
              </a:ext>
            </a:extLst>
          </p:cNvPr>
          <p:cNvSpPr/>
          <p:nvPr/>
        </p:nvSpPr>
        <p:spPr>
          <a:xfrm>
            <a:off x="1550964" y="2590312"/>
            <a:ext cx="34616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altLang="zh-CN" sz="4400" b="1" dirty="0"/>
              <a:t>Síntomas de hipotensión.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9688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CEA0E8-C0B0-47C0-A8F8-C4AE9740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44826"/>
          </a:xfrm>
        </p:spPr>
        <p:txBody>
          <a:bodyPr>
            <a:noAutofit/>
          </a:bodyPr>
          <a:lstStyle/>
          <a:p>
            <a:r>
              <a:rPr lang="es-EC" altLang="zh-CN" sz="4400" b="1" dirty="0"/>
              <a:t>Causas de la hipotensión</a:t>
            </a:r>
            <a:endParaRPr lang="en-US" sz="4400" b="1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92537C3A-BE94-45F0-B018-5686524A9A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384567"/>
              </p:ext>
            </p:extLst>
          </p:nvPr>
        </p:nvGraphicFramePr>
        <p:xfrm>
          <a:off x="2646147" y="2917778"/>
          <a:ext cx="9294841" cy="323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FB2094DC-63EC-4A9F-8D99-BC8B7BB11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450" y="1383932"/>
            <a:ext cx="7446985" cy="1429763"/>
          </a:xfrm>
          <a:prstGeom prst="rect">
            <a:avLst/>
          </a:prstGeom>
        </p:spPr>
        <p:txBody>
          <a:bodyPr vert="horz" lIns="0" tIns="-15870" rIns="0" bIns="-15870" numCol="1" rtlCol="0" anchor="ctr" anchorCtr="0" compatLnSpc="1">
            <a:prstTxWarp prst="textNoShape">
              <a:avLst/>
            </a:prstTxWarp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0" fontAlgn="base" hangingPunct="0">
              <a:spcBef>
                <a:spcPct val="0"/>
              </a:spcBef>
              <a:buClrTx/>
              <a:buSzTx/>
              <a:buNone/>
            </a:pPr>
            <a:r>
              <a:rPr lang="es-EC" altLang="zh-CN" sz="2800" dirty="0">
                <a:latin typeface="inherit"/>
              </a:rPr>
              <a:t>Si experimenta alguno de los siguientes síntomas, vaya a la sala de emergencias.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pic>
        <p:nvPicPr>
          <p:cNvPr id="5" name="Picture 8" descr="Doctor | Free Vectors, Stock Photos &amp; PSD">
            <a:extLst>
              <a:ext uri="{FF2B5EF4-FFF2-40B4-BE49-F238E27FC236}">
                <a16:creationId xmlns:a16="http://schemas.microsoft.com/office/drawing/2014/main" xmlns="" id="{F0C50760-CBF1-447B-B225-369D2A68E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3" r="3817"/>
          <a:stretch/>
        </p:blipFill>
        <p:spPr bwMode="auto">
          <a:xfrm>
            <a:off x="20" y="10"/>
            <a:ext cx="341015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36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CB197-0795-465B-9DFD-38F2E996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83" y="1235710"/>
            <a:ext cx="3983632" cy="1579606"/>
          </a:xfrm>
        </p:spPr>
        <p:txBody>
          <a:bodyPr anchor="t">
            <a:noAutofit/>
          </a:bodyPr>
          <a:lstStyle/>
          <a:p>
            <a:pPr algn="l"/>
            <a:r>
              <a:rPr lang="es-EC" altLang="zh-CN" sz="3200" b="1" dirty="0"/>
              <a:t>Causas de la hipotensión </a:t>
            </a:r>
            <a:r>
              <a:rPr lang="es-EC" altLang="zh-CN" sz="3200" b="1" dirty="0" err="1"/>
              <a:t>ortostática</a:t>
            </a:r>
            <a:r>
              <a:rPr lang="es-EC" altLang="zh-CN" sz="3200" b="1" dirty="0"/>
              <a:t>.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1316BF-D5D1-4E5C-B480-E404DCEA8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266" y="2815317"/>
            <a:ext cx="3983632" cy="3274586"/>
          </a:xfrm>
        </p:spPr>
        <p:txBody>
          <a:bodyPr anchor="t"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zh-CN" altLang="en-US" sz="1800" dirty="0">
                <a:solidFill>
                  <a:srgbClr val="FFFFFF"/>
                </a:solidFill>
              </a:rPr>
              <a:t> </a:t>
            </a:r>
            <a:r>
              <a:rPr lang="es-EC" altLang="zh-CN" sz="1800" dirty="0"/>
              <a:t>Edad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s-EC" altLang="zh-CN" sz="1800" dirty="0"/>
              <a:t> </a:t>
            </a:r>
            <a:r>
              <a:rPr lang="es-EC" altLang="zh-CN" sz="1800" dirty="0" smtClean="0"/>
              <a:t>Deshidratación</a:t>
            </a:r>
            <a:endParaRPr lang="es-EC" altLang="zh-CN" sz="1800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s-EC" altLang="zh-CN" sz="1800" dirty="0"/>
              <a:t> </a:t>
            </a:r>
            <a:r>
              <a:rPr lang="es-EC" altLang="zh-CN" sz="1800" dirty="0" smtClean="0"/>
              <a:t>Cambiar </a:t>
            </a:r>
            <a:r>
              <a:rPr lang="es-EC" altLang="zh-CN" sz="1800" dirty="0"/>
              <a:t>de posición demasiado rápido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s-EC" altLang="zh-CN" sz="1800" dirty="0"/>
              <a:t> </a:t>
            </a:r>
            <a:r>
              <a:rPr lang="es-EC" altLang="zh-CN" sz="1800" dirty="0" smtClean="0"/>
              <a:t>Mentira </a:t>
            </a:r>
            <a:r>
              <a:rPr lang="es-EC" altLang="zh-CN" sz="1800" dirty="0"/>
              <a:t>sedentaria prolongada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s-EC" altLang="zh-CN" sz="1800" dirty="0"/>
              <a:t> </a:t>
            </a:r>
            <a:r>
              <a:rPr lang="es-EC" altLang="zh-CN" sz="1800" dirty="0" smtClean="0"/>
              <a:t>Medicina</a:t>
            </a:r>
            <a:endParaRPr lang="en-US" sz="1800" dirty="0"/>
          </a:p>
        </p:txBody>
      </p:sp>
      <p:pic>
        <p:nvPicPr>
          <p:cNvPr id="1032" name="Picture 8" descr="Happy Cute Kid Boy Feels So Thirsty Royalty Free Cliparts, Vectors ...">
            <a:extLst>
              <a:ext uri="{FF2B5EF4-FFF2-40B4-BE49-F238E27FC236}">
                <a16:creationId xmlns:a16="http://schemas.microsoft.com/office/drawing/2014/main" xmlns="" id="{5F66C8CB-F489-404B-817B-6163F09BE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r="3" b="3"/>
          <a:stretch/>
        </p:blipFill>
        <p:spPr bwMode="auto">
          <a:xfrm>
            <a:off x="9402417" y="768097"/>
            <a:ext cx="2093613" cy="23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ld Health Day 2012: Sedentary lifestyle affecting India's ...">
            <a:extLst>
              <a:ext uri="{FF2B5EF4-FFF2-40B4-BE49-F238E27FC236}">
                <a16:creationId xmlns:a16="http://schemas.microsoft.com/office/drawing/2014/main" xmlns="" id="{1A2D5051-F5B6-4F18-8AA3-A05738999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5" r="1271" b="2"/>
          <a:stretch/>
        </p:blipFill>
        <p:spPr bwMode="auto">
          <a:xfrm>
            <a:off x="7460907" y="3264090"/>
            <a:ext cx="4027002" cy="28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Download Zapp! English Colloquial 3.19 - Age &amp; Life Stages ...">
            <a:extLst>
              <a:ext uri="{FF2B5EF4-FFF2-40B4-BE49-F238E27FC236}">
                <a16:creationId xmlns:a16="http://schemas.microsoft.com/office/drawing/2014/main" xmlns="" id="{3E701F11-4F5C-49EB-B359-ABF21F2A0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 r="-3" b="-3"/>
          <a:stretch/>
        </p:blipFill>
        <p:spPr bwMode="auto">
          <a:xfrm>
            <a:off x="5137461" y="758952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thostatic Intolerance and Low Blood Pressure">
            <a:extLst>
              <a:ext uri="{FF2B5EF4-FFF2-40B4-BE49-F238E27FC236}">
                <a16:creationId xmlns:a16="http://schemas.microsoft.com/office/drawing/2014/main" xmlns="" id="{4C4CA464-9556-4659-B530-2380A51DD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3" r="3406" b="-1"/>
          <a:stretch/>
        </p:blipFill>
        <p:spPr bwMode="auto">
          <a:xfrm>
            <a:off x="5137461" y="4080912"/>
            <a:ext cx="2157385" cy="200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F46BD16C-BAB5-4311-94BC-24CE96818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38111" y="1099228"/>
            <a:ext cx="4502903" cy="1255469"/>
          </a:xfrm>
          <a:prstGeom prst="rect">
            <a:avLst/>
          </a:prstGeom>
        </p:spPr>
        <p:txBody>
          <a:bodyPr vert="horz" lIns="0" tIns="-15870" rIns="0" bIns="-15870" numCol="1" anchorCtr="0" compatLnSpc="1">
            <a:prstTxWarp prst="textNoShape">
              <a:avLst/>
            </a:prstTxWarp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s-EC" altLang="zh-CN" b="1" dirty="0">
                <a:latin typeface="inherit"/>
              </a:rPr>
              <a:t>Que debo </a:t>
            </a:r>
            <a:r>
              <a:rPr lang="es-EC" altLang="zh-CN" b="1" dirty="0" smtClean="0">
                <a:latin typeface="inherit"/>
              </a:rPr>
              <a:t>hacer?</a:t>
            </a:r>
            <a:endParaRPr kumimoji="0" lang="zh-CN" altLang="en-US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FE89C5-1239-4A7E-B59F-00A491CBF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17" y="2510395"/>
            <a:ext cx="3997293" cy="3274586"/>
          </a:xfrm>
        </p:spPr>
        <p:txBody>
          <a:bodyPr anchor="t">
            <a:normAutofit fontScale="77500" lnSpcReduction="20000"/>
          </a:bodyPr>
          <a:lstStyle/>
          <a:p>
            <a:r>
              <a:rPr lang="es-EC" altLang="zh-CN" sz="3200" dirty="0"/>
              <a:t>Cambia lentamente de posición</a:t>
            </a:r>
          </a:p>
          <a:p>
            <a:r>
              <a:rPr lang="es-EC" altLang="zh-CN" sz="3200" dirty="0"/>
              <a:t>Bebe más agua</a:t>
            </a:r>
          </a:p>
          <a:p>
            <a:r>
              <a:rPr lang="es-EC" altLang="zh-CN" sz="3200" dirty="0"/>
              <a:t>Ejercicio </a:t>
            </a:r>
            <a:r>
              <a:rPr lang="es-EC" altLang="zh-CN" sz="3200" dirty="0" smtClean="0"/>
              <a:t>moderado</a:t>
            </a:r>
          </a:p>
          <a:p>
            <a:endParaRPr lang="en-US" altLang="zh-CN" sz="3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3200" dirty="0" smtClean="0"/>
              <a:t>         </a:t>
            </a:r>
            <a:r>
              <a:rPr lang="es-EC" altLang="zh-CN" sz="3200" dirty="0"/>
              <a:t>Si los síntomas son frecuentes, consulte a un médico.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3075" name="Picture 3" descr="Nurse Helping Old Man To Stand Up Stock Image - Image of ...">
            <a:extLst>
              <a:ext uri="{FF2B5EF4-FFF2-40B4-BE49-F238E27FC236}">
                <a16:creationId xmlns:a16="http://schemas.microsoft.com/office/drawing/2014/main" xmlns="" id="{182D0EF1-EF13-494D-A901-89E2C011A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27517" b="-1"/>
          <a:stretch/>
        </p:blipFill>
        <p:spPr bwMode="auto">
          <a:xfrm>
            <a:off x="6102617" y="758952"/>
            <a:ext cx="2722163" cy="31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ow much water should you drink in a day? | MNN - Mother Nature ...">
            <a:extLst>
              <a:ext uri="{FF2B5EF4-FFF2-40B4-BE49-F238E27FC236}">
                <a16:creationId xmlns:a16="http://schemas.microsoft.com/office/drawing/2014/main" xmlns="" id="{87D42B39-0E94-458E-B6EC-D6912DB04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0" r="859" b="4"/>
          <a:stretch/>
        </p:blipFill>
        <p:spPr bwMode="auto">
          <a:xfrm>
            <a:off x="6095999" y="4094923"/>
            <a:ext cx="2722163" cy="200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active and happy senior couple walking in the park - guerradental.com">
            <a:extLst>
              <a:ext uri="{FF2B5EF4-FFF2-40B4-BE49-F238E27FC236}">
                <a16:creationId xmlns:a16="http://schemas.microsoft.com/office/drawing/2014/main" xmlns="" id="{AAACBF6E-FD5F-46B1-ADD0-A1625C24F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1201"/>
          <a:stretch/>
        </p:blipFill>
        <p:spPr bwMode="auto">
          <a:xfrm>
            <a:off x="8993560" y="2750724"/>
            <a:ext cx="2500571" cy="33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Father and son walking in the park together ~ Clip #10873127">
            <a:extLst>
              <a:ext uri="{FF2B5EF4-FFF2-40B4-BE49-F238E27FC236}">
                <a16:creationId xmlns:a16="http://schemas.microsoft.com/office/drawing/2014/main" xmlns="" id="{035CB647-1312-4A22-85AF-3EFF50056E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5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8A5316-12C7-4103-9D3A-974E58F2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139" y="1172764"/>
            <a:ext cx="4064000" cy="47625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C" altLang="zh-CN" sz="2400" b="1" dirty="0"/>
              <a:t>Por lo tanto, debemos prestar atención al agua potable y hacer ejercicio en nuestras vidas.</a:t>
            </a:r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es-EC" altLang="zh-CN" sz="2400" b="1" dirty="0"/>
              <a:t>Ten cuidado cuando seas viejo, no te sientes ni te pares demasiado rápido </a:t>
            </a:r>
            <a:r>
              <a:rPr lang="es-EC" altLang="zh-CN" sz="2400" b="1" dirty="0" smtClean="0"/>
              <a:t>.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098" name="Picture 2" descr="China Warning Board, China Warning Board Shopping Guide at Alibaba.com">
            <a:extLst>
              <a:ext uri="{FF2B5EF4-FFF2-40B4-BE49-F238E27FC236}">
                <a16:creationId xmlns:a16="http://schemas.microsoft.com/office/drawing/2014/main" xmlns="" id="{FE2150C0-8C85-4CE4-BC9C-C8A0D7490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4276" r="4258" b="46382"/>
          <a:stretch/>
        </p:blipFill>
        <p:spPr bwMode="auto">
          <a:xfrm>
            <a:off x="5325035" y="2164910"/>
            <a:ext cx="6367271" cy="252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A29CB197-0795-465B-9DFD-38F2E9967AA4}"/>
              </a:ext>
            </a:extLst>
          </p:cNvPr>
          <p:cNvSpPr txBox="1">
            <a:spLocks/>
          </p:cNvSpPr>
          <p:nvPr/>
        </p:nvSpPr>
        <p:spPr>
          <a:xfrm>
            <a:off x="3747357" y="460457"/>
            <a:ext cx="2842286" cy="1060230"/>
          </a:xfrm>
          <a:prstGeom prst="rect">
            <a:avLst/>
          </a:prstGeom>
          <a:solidFill>
            <a:srgbClr val="00B0F0"/>
          </a:solidFill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altLang="zh-CN" sz="5400" b="1" dirty="0"/>
              <a:t>Resumen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2282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2FCD9B94-D70B-4446-85E5-ACD3904289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You're taking my blood pressure wrong. Listen to this patient.">
            <a:extLst>
              <a:ext uri="{FF2B5EF4-FFF2-40B4-BE49-F238E27FC236}">
                <a16:creationId xmlns:a16="http://schemas.microsoft.com/office/drawing/2014/main" xmlns="" id="{F3C33D1F-A62B-46BB-8ED6-6A3C4D6F6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b="10531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9C962-4028-4C6D-94F6-C907E2D5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946083"/>
            <a:ext cx="3207771" cy="4965833"/>
          </a:xfrm>
        </p:spPr>
        <p:txBody>
          <a:bodyPr>
            <a:normAutofit/>
          </a:bodyPr>
          <a:lstStyle/>
          <a:p>
            <a:pPr algn="r"/>
            <a:r>
              <a:rPr lang="es-EC" altLang="zh-CN" sz="3600" b="1" dirty="0"/>
              <a:t>"Hipotensión normal"</a:t>
            </a:r>
            <a:endParaRPr lang="en-US" sz="3600" b="1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3378FF8B-3743-48E1-88E3-F4CADB3DEC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3FD234-4273-4D73-9CAC-CFD3B92F4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187" y="1572549"/>
            <a:ext cx="6591346" cy="4965833"/>
          </a:xfrm>
        </p:spPr>
        <p:txBody>
          <a:bodyPr>
            <a:normAutofit fontScale="92500"/>
          </a:bodyPr>
          <a:lstStyle/>
          <a:p>
            <a:r>
              <a:rPr lang="es-EC" altLang="zh-CN" sz="3600" dirty="0"/>
              <a:t>Primero, lleve el esfigmomanómetro eléctrico de su casa a la clínica para compararlo.</a:t>
            </a:r>
          </a:p>
          <a:p>
            <a:r>
              <a:rPr lang="es-EC" altLang="zh-CN" sz="3600" dirty="0"/>
              <a:t>El corazón no necesita estar demasiado duro, es suficiente para suministrar sangre a todo el cuerpo.</a:t>
            </a:r>
          </a:p>
          <a:p>
            <a:r>
              <a:rPr lang="es-EC" altLang="zh-CN" sz="3600" dirty="0"/>
              <a:t>Jóvenes y en estado de meditación.</a:t>
            </a:r>
            <a:endParaRPr lang="en-US" altLang="zh-CN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612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225</Words>
  <Application>Microsoft Office PowerPoint</Application>
  <PresentationFormat>Panorámica</PresentationFormat>
  <Paragraphs>50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Corbel</vt:lpstr>
      <vt:lpstr>inherit</vt:lpstr>
      <vt:lpstr>华文楷体</vt:lpstr>
      <vt:lpstr>Wingdings</vt:lpstr>
      <vt:lpstr>Parallax</vt:lpstr>
      <vt:lpstr>¿Qué medicamento debo tomar si mi presión arterial es demasiado baja?</vt:lpstr>
      <vt:lpstr>Problemas de presión arterial</vt:lpstr>
      <vt:lpstr>Hipotensión</vt:lpstr>
      <vt:lpstr>Presentación de PowerPoint</vt:lpstr>
      <vt:lpstr>Causas de la hipotensión</vt:lpstr>
      <vt:lpstr>Causas de la hipotensión ortostática.</vt:lpstr>
      <vt:lpstr>Que debo hacer?</vt:lpstr>
      <vt:lpstr>Por lo tanto, debemos prestar atención al agua potable y hacer ejercicio en nuestras vidas.  Ten cuidado cuando seas viejo, no te sientes ni te pares demasiado rápido .</vt:lpstr>
      <vt:lpstr>"Hipotensión normal"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病人问：  我的血压太低要吃什么药？</dc:title>
  <dc:creator>Jessica Lai</dc:creator>
  <cp:lastModifiedBy>dell-pc</cp:lastModifiedBy>
  <cp:revision>11</cp:revision>
  <dcterms:created xsi:type="dcterms:W3CDTF">2020-04-11T07:44:05Z</dcterms:created>
  <dcterms:modified xsi:type="dcterms:W3CDTF">2020-04-23T23:51:51Z</dcterms:modified>
</cp:coreProperties>
</file>